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2" r:id="rId2"/>
  </p:sldMasterIdLst>
  <p:notesMasterIdLst>
    <p:notesMasterId r:id="rId22"/>
  </p:notesMasterIdLst>
  <p:sldIdLst>
    <p:sldId id="261" r:id="rId3"/>
    <p:sldId id="2146846701" r:id="rId4"/>
    <p:sldId id="2146846706" r:id="rId5"/>
    <p:sldId id="2146846698" r:id="rId6"/>
    <p:sldId id="2146846710" r:id="rId7"/>
    <p:sldId id="2146846712" r:id="rId8"/>
    <p:sldId id="2146846711" r:id="rId9"/>
    <p:sldId id="2146846703" r:id="rId10"/>
    <p:sldId id="2146846705" r:id="rId11"/>
    <p:sldId id="2146846707" r:id="rId12"/>
    <p:sldId id="2146846715" r:id="rId13"/>
    <p:sldId id="2146846708" r:id="rId14"/>
    <p:sldId id="2146846721" r:id="rId15"/>
    <p:sldId id="2146846702" r:id="rId16"/>
    <p:sldId id="2146846709" r:id="rId17"/>
    <p:sldId id="2146846722" r:id="rId18"/>
    <p:sldId id="2146846723" r:id="rId19"/>
    <p:sldId id="2146846719" r:id="rId20"/>
    <p:sldId id="260" r:id="rId21"/>
  </p:sldIdLst>
  <p:sldSz cx="24384000" cy="13716000"/>
  <p:notesSz cx="6797675" cy="9872663"/>
  <p:embeddedFontLst>
    <p:embeddedFont>
      <p:font typeface="Arial Black" panose="020B0A04020102020204" pitchFamily="34" charset="0"/>
      <p:regular r:id="rId23"/>
      <p:bold r:id="rId24"/>
    </p:embeddedFont>
    <p:embeddedFont>
      <p:font typeface="Helvetica Neue" panose="02010600030101010101" charset="0"/>
      <p:regular r:id="rId25"/>
      <p:bold r:id="rId26"/>
      <p:italic r:id="rId27"/>
      <p:boldItalic r:id="rId28"/>
    </p:embeddedFont>
    <p:embeddedFont>
      <p:font typeface="方正黑体" panose="03000509000000000000" pitchFamily="65" charset="-12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08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1316">
          <p15:clr>
            <a:srgbClr val="9AA0A6"/>
          </p15:clr>
        </p15:guide>
        <p15:guide id="4" orient="horz" pos="295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16D"/>
    <a:srgbClr val="BFE1CA"/>
    <a:srgbClr val="D077D7"/>
    <a:srgbClr val="FE50B3"/>
    <a:srgbClr val="7F7F7F"/>
    <a:srgbClr val="0000FF"/>
    <a:srgbClr val="DEA900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541" autoAdjust="0"/>
  </p:normalViewPr>
  <p:slideViewPr>
    <p:cSldViewPr snapToGrid="0">
      <p:cViewPr varScale="1">
        <p:scale>
          <a:sx n="42" d="100"/>
          <a:sy n="42" d="100"/>
        </p:scale>
        <p:origin x="619" y="82"/>
      </p:cViewPr>
      <p:guideLst>
        <p:guide orient="horz" pos="8108"/>
        <p:guide pos="7680"/>
        <p:guide orient="horz" pos="1316"/>
        <p:guide orient="horz" pos="2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ABFAD-B817-4EF4-8B92-243EF99A32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42FFC7-D870-4C9E-8D98-3A470C80A414}">
      <dgm:prSet phldrT="[文本]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altLang="zh-CN" b="1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zh-CN" alt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FEB3CFD8-015E-403F-A051-D2F8614449B3}" type="parTrans" cxnId="{394AF725-933B-4BC8-BEDB-9694CB8053EA}">
      <dgm:prSet/>
      <dgm:spPr/>
      <dgm:t>
        <a:bodyPr/>
        <a:lstStyle/>
        <a:p>
          <a:endParaRPr lang="zh-CN" altLang="en-US"/>
        </a:p>
      </dgm:t>
    </dgm:pt>
    <dgm:pt modelId="{32B2C28A-623E-4A3F-989D-944E77B740D1}" type="sibTrans" cxnId="{394AF725-933B-4BC8-BEDB-9694CB8053EA}">
      <dgm:prSet/>
      <dgm:spPr/>
      <dgm:t>
        <a:bodyPr/>
        <a:lstStyle/>
        <a:p>
          <a:endParaRPr lang="zh-CN" altLang="en-US"/>
        </a:p>
      </dgm:t>
    </dgm:pt>
    <dgm:pt modelId="{E9BB6EA4-3B51-4814-81CE-531A4F9E46C1}">
      <dgm:prSet custT="1"/>
      <dgm:spPr/>
      <dgm:t>
        <a:bodyPr/>
        <a:lstStyle/>
        <a:p>
          <a:r>
            <a:rPr lang="zh-CN" altLang="en-US" sz="3600" b="1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订舱已发送船公司</a:t>
          </a:r>
          <a:endParaRPr lang="zh-CN" altLang="en-US" sz="3600" b="1" dirty="0">
            <a:latin typeface="方正黑体" panose="03000509000000000000" pitchFamily="65" charset="-122"/>
            <a:ea typeface="方正黑体" panose="03000509000000000000" pitchFamily="65" charset="-122"/>
          </a:endParaRPr>
        </a:p>
      </dgm:t>
    </dgm:pt>
    <dgm:pt modelId="{FA93CC1F-61A8-4805-A019-D8E6D69B6CD5}" type="parTrans" cxnId="{0AF8C3A9-7D7A-4F73-9D86-A929A02FD300}">
      <dgm:prSet/>
      <dgm:spPr/>
      <dgm:t>
        <a:bodyPr/>
        <a:lstStyle/>
        <a:p>
          <a:endParaRPr lang="zh-CN" altLang="en-US"/>
        </a:p>
      </dgm:t>
    </dgm:pt>
    <dgm:pt modelId="{434FADD4-FD1E-41A9-8DA2-021366C67D8B}" type="sibTrans" cxnId="{0AF8C3A9-7D7A-4F73-9D86-A929A02FD300}">
      <dgm:prSet/>
      <dgm:spPr/>
      <dgm:t>
        <a:bodyPr/>
        <a:lstStyle/>
        <a:p>
          <a:endParaRPr lang="zh-CN" altLang="en-US"/>
        </a:p>
      </dgm:t>
    </dgm:pt>
    <dgm:pt modelId="{FFA946ED-4BAE-4C8A-B698-102EDA1E5E18}">
      <dgm:prSet custT="1"/>
      <dgm:spPr/>
      <dgm:t>
        <a:bodyPr/>
        <a:lstStyle/>
        <a:p>
          <a:r>
            <a:rPr lang="zh-CN" altLang="en-US" sz="3600" b="1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换舱申请提交</a:t>
          </a:r>
        </a:p>
      </dgm:t>
    </dgm:pt>
    <dgm:pt modelId="{66422795-CFD6-4D91-B43D-DFB706A2C5D9}" type="parTrans" cxnId="{A79DB812-BE06-468D-B504-F2F7FF81D21D}">
      <dgm:prSet/>
      <dgm:spPr/>
      <dgm:t>
        <a:bodyPr/>
        <a:lstStyle/>
        <a:p>
          <a:endParaRPr lang="zh-CN" altLang="en-US"/>
        </a:p>
      </dgm:t>
    </dgm:pt>
    <dgm:pt modelId="{C1B71F21-6149-431A-BC40-19B30F1741B1}" type="sibTrans" cxnId="{A79DB812-BE06-468D-B504-F2F7FF81D21D}">
      <dgm:prSet/>
      <dgm:spPr/>
      <dgm:t>
        <a:bodyPr/>
        <a:lstStyle/>
        <a:p>
          <a:endParaRPr lang="zh-CN" altLang="en-US"/>
        </a:p>
      </dgm:t>
    </dgm:pt>
    <dgm:pt modelId="{402FF0BF-097E-4410-BE18-76EE4FBAB337}">
      <dgm:prSet phldrT="[文本]"/>
      <dgm:spPr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altLang="zh-CN" b="1" dirty="0">
              <a:solidFill>
                <a:srgbClr val="FF0000"/>
              </a:solidFill>
            </a:rPr>
            <a:t>.</a:t>
          </a:r>
          <a:endParaRPr lang="zh-CN" altLang="en-US" b="1" dirty="0">
            <a:solidFill>
              <a:srgbClr val="FF0000"/>
            </a:solidFill>
          </a:endParaRPr>
        </a:p>
      </dgm:t>
    </dgm:pt>
    <dgm:pt modelId="{2889816E-8723-4535-B2B5-366D8BD91C80}" type="parTrans" cxnId="{75A92940-8A0E-49CD-A2CE-28D4034527B5}">
      <dgm:prSet/>
      <dgm:spPr/>
      <dgm:t>
        <a:bodyPr/>
        <a:lstStyle/>
        <a:p>
          <a:endParaRPr lang="zh-CN" altLang="en-US"/>
        </a:p>
      </dgm:t>
    </dgm:pt>
    <dgm:pt modelId="{A11A8F4D-8649-4568-BEB1-5A62011333A6}" type="sibTrans" cxnId="{75A92940-8A0E-49CD-A2CE-28D4034527B5}">
      <dgm:prSet/>
      <dgm:spPr/>
      <dgm:t>
        <a:bodyPr/>
        <a:lstStyle/>
        <a:p>
          <a:endParaRPr lang="zh-CN" altLang="en-US"/>
        </a:p>
      </dgm:t>
    </dgm:pt>
    <dgm:pt modelId="{6F640237-7491-41DF-9CE1-C8A530B3F7E1}">
      <dgm:prSet custT="1"/>
      <dgm:spPr/>
      <dgm:t>
        <a:bodyPr/>
        <a:lstStyle/>
        <a:p>
          <a:r>
            <a:rPr lang="zh-CN" altLang="en-US" sz="3600" b="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订舱已发送船公司</a:t>
          </a:r>
          <a:endParaRPr lang="zh-CN" altLang="en-US" sz="3600" b="0" dirty="0">
            <a:latin typeface="方正黑体" panose="03000509000000000000" pitchFamily="65" charset="-122"/>
            <a:ea typeface="方正黑体" panose="03000509000000000000" pitchFamily="65" charset="-122"/>
          </a:endParaRPr>
        </a:p>
      </dgm:t>
    </dgm:pt>
    <dgm:pt modelId="{AFEDC9CF-DA6D-4B8F-B708-1F6112BCBF7A}" type="parTrans" cxnId="{A9D69696-6BF6-4606-B347-28267E18101F}">
      <dgm:prSet/>
      <dgm:spPr/>
      <dgm:t>
        <a:bodyPr/>
        <a:lstStyle/>
        <a:p>
          <a:endParaRPr lang="zh-CN" altLang="en-US"/>
        </a:p>
      </dgm:t>
    </dgm:pt>
    <dgm:pt modelId="{EFBC1B34-5A0F-41DE-B43D-BACFBDB12E1D}" type="sibTrans" cxnId="{A9D69696-6BF6-4606-B347-28267E18101F}">
      <dgm:prSet/>
      <dgm:spPr/>
      <dgm:t>
        <a:bodyPr/>
        <a:lstStyle/>
        <a:p>
          <a:endParaRPr lang="zh-CN" altLang="en-US"/>
        </a:p>
      </dgm:t>
    </dgm:pt>
    <dgm:pt modelId="{DFB18562-17EE-4BB8-B494-60EDEEC4ED32}">
      <dgm:prSet custT="1"/>
      <dgm:spPr/>
      <dgm:t>
        <a:bodyPr/>
        <a:lstStyle/>
        <a:p>
          <a:r>
            <a:rPr lang="zh-CN" altLang="en-US" sz="3600" b="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订舱已确认</a:t>
          </a:r>
        </a:p>
      </dgm:t>
    </dgm:pt>
    <dgm:pt modelId="{E5DAC571-2F58-440C-B1DB-B8F83AFF3B11}" type="parTrans" cxnId="{0BB00F9B-352E-4402-B884-8E735B95E10D}">
      <dgm:prSet/>
      <dgm:spPr/>
      <dgm:t>
        <a:bodyPr/>
        <a:lstStyle/>
        <a:p>
          <a:endParaRPr lang="zh-CN" altLang="en-US"/>
        </a:p>
      </dgm:t>
    </dgm:pt>
    <dgm:pt modelId="{6BDBA92B-9B9C-41CD-A939-6758E3FA13EA}" type="sibTrans" cxnId="{0BB00F9B-352E-4402-B884-8E735B95E10D}">
      <dgm:prSet/>
      <dgm:spPr/>
      <dgm:t>
        <a:bodyPr/>
        <a:lstStyle/>
        <a:p>
          <a:endParaRPr lang="zh-CN" altLang="en-US"/>
        </a:p>
      </dgm:t>
    </dgm:pt>
    <dgm:pt modelId="{52AF1565-8B81-4EE2-A2C8-5D4C00BDC5DE}">
      <dgm:prSet custT="1"/>
      <dgm:spPr/>
      <dgm:t>
        <a:bodyPr/>
        <a:lstStyle/>
        <a:p>
          <a:r>
            <a:rPr lang="zh-CN" altLang="en-US" sz="3600" b="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订舱更改已发送船公司</a:t>
          </a:r>
        </a:p>
      </dgm:t>
    </dgm:pt>
    <dgm:pt modelId="{51D432BD-9622-435E-B248-8D9937A1B3C1}" type="parTrans" cxnId="{93C92054-62D9-4ACC-8F23-7A9298DA7CC9}">
      <dgm:prSet/>
      <dgm:spPr/>
      <dgm:t>
        <a:bodyPr/>
        <a:lstStyle/>
        <a:p>
          <a:endParaRPr lang="zh-CN" altLang="en-US"/>
        </a:p>
      </dgm:t>
    </dgm:pt>
    <dgm:pt modelId="{36B05DDD-ED0E-4A9B-BBE8-98BC6BFD366B}" type="sibTrans" cxnId="{93C92054-62D9-4ACC-8F23-7A9298DA7CC9}">
      <dgm:prSet/>
      <dgm:spPr/>
      <dgm:t>
        <a:bodyPr/>
        <a:lstStyle/>
        <a:p>
          <a:endParaRPr lang="zh-CN" altLang="en-US"/>
        </a:p>
      </dgm:t>
    </dgm:pt>
    <dgm:pt modelId="{C3AA9E71-6400-421C-9058-820A43D674AE}">
      <dgm:prSet custT="1"/>
      <dgm:spPr/>
      <dgm:t>
        <a:bodyPr/>
        <a:lstStyle/>
        <a:p>
          <a:r>
            <a:rPr lang="zh-CN" altLang="en-US" sz="3600" b="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换舱申请提交</a:t>
          </a:r>
        </a:p>
      </dgm:t>
    </dgm:pt>
    <dgm:pt modelId="{881A7168-B67A-41B1-AB1C-B865853D27AE}" type="parTrans" cxnId="{31C38A85-405D-46AD-8B0B-CB998A7E994D}">
      <dgm:prSet/>
      <dgm:spPr/>
      <dgm:t>
        <a:bodyPr/>
        <a:lstStyle/>
        <a:p>
          <a:endParaRPr lang="zh-CN" altLang="en-US"/>
        </a:p>
      </dgm:t>
    </dgm:pt>
    <dgm:pt modelId="{4BE11128-B8EB-4A65-B3EE-DF7EF76FCBD4}" type="sibTrans" cxnId="{31C38A85-405D-46AD-8B0B-CB998A7E994D}">
      <dgm:prSet/>
      <dgm:spPr/>
      <dgm:t>
        <a:bodyPr/>
        <a:lstStyle/>
        <a:p>
          <a:endParaRPr lang="zh-CN" altLang="en-US"/>
        </a:p>
      </dgm:t>
    </dgm:pt>
    <dgm:pt modelId="{74C0A75B-75C9-42E7-9B56-9344D480B2D2}" type="pres">
      <dgm:prSet presAssocID="{9D3ABFAD-B817-4EF4-8B92-243EF99A32B2}" presName="Name0" presStyleCnt="0">
        <dgm:presLayoutVars>
          <dgm:dir/>
          <dgm:animLvl val="lvl"/>
          <dgm:resizeHandles val="exact"/>
        </dgm:presLayoutVars>
      </dgm:prSet>
      <dgm:spPr/>
    </dgm:pt>
    <dgm:pt modelId="{CB40013C-8A97-4098-A47A-223481AB8D75}" type="pres">
      <dgm:prSet presAssocID="{4E42FFC7-D870-4C9E-8D98-3A470C80A414}" presName="composite" presStyleCnt="0"/>
      <dgm:spPr/>
    </dgm:pt>
    <dgm:pt modelId="{12F45016-3723-44CD-8C8C-CE66742AD02E}" type="pres">
      <dgm:prSet presAssocID="{4E42FFC7-D870-4C9E-8D98-3A470C80A41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1105CC-7738-4B06-B711-EE6E18FEAB95}" type="pres">
      <dgm:prSet presAssocID="{4E42FFC7-D870-4C9E-8D98-3A470C80A414}" presName="desTx" presStyleLbl="alignAccFollowNode1" presStyleIdx="0" presStyleCnt="2">
        <dgm:presLayoutVars>
          <dgm:bulletEnabled val="1"/>
        </dgm:presLayoutVars>
      </dgm:prSet>
      <dgm:spPr/>
    </dgm:pt>
    <dgm:pt modelId="{FEE40ECC-1F35-4334-B4B0-6A122A2DDF51}" type="pres">
      <dgm:prSet presAssocID="{32B2C28A-623E-4A3F-989D-944E77B740D1}" presName="space" presStyleCnt="0"/>
      <dgm:spPr/>
    </dgm:pt>
    <dgm:pt modelId="{A1135E4F-E950-465E-AAB8-812D57B9CCA2}" type="pres">
      <dgm:prSet presAssocID="{402FF0BF-097E-4410-BE18-76EE4FBAB337}" presName="composite" presStyleCnt="0"/>
      <dgm:spPr/>
    </dgm:pt>
    <dgm:pt modelId="{4C85D8E3-ADC6-4FBB-B10D-B72C3EE7A636}" type="pres">
      <dgm:prSet presAssocID="{402FF0BF-097E-4410-BE18-76EE4FBAB33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4C03B2C-FCCD-40DC-8EF7-10372C497787}" type="pres">
      <dgm:prSet presAssocID="{402FF0BF-097E-4410-BE18-76EE4FBAB33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6000902-694D-414F-BCB2-3F69085B3996}" type="presOf" srcId="{52AF1565-8B81-4EE2-A2C8-5D4C00BDC5DE}" destId="{F4C03B2C-FCCD-40DC-8EF7-10372C497787}" srcOrd="0" destOrd="2" presId="urn:microsoft.com/office/officeart/2005/8/layout/hList1"/>
    <dgm:cxn modelId="{41106309-731C-487E-9082-00914AEC51AC}" type="presOf" srcId="{DFB18562-17EE-4BB8-B494-60EDEEC4ED32}" destId="{F4C03B2C-FCCD-40DC-8EF7-10372C497787}" srcOrd="0" destOrd="1" presId="urn:microsoft.com/office/officeart/2005/8/layout/hList1"/>
    <dgm:cxn modelId="{A79DB812-BE06-468D-B504-F2F7FF81D21D}" srcId="{4E42FFC7-D870-4C9E-8D98-3A470C80A414}" destId="{FFA946ED-4BAE-4C8A-B698-102EDA1E5E18}" srcOrd="1" destOrd="0" parTransId="{66422795-CFD6-4D91-B43D-DFB706A2C5D9}" sibTransId="{C1B71F21-6149-431A-BC40-19B30F1741B1}"/>
    <dgm:cxn modelId="{394AF725-933B-4BC8-BEDB-9694CB8053EA}" srcId="{9D3ABFAD-B817-4EF4-8B92-243EF99A32B2}" destId="{4E42FFC7-D870-4C9E-8D98-3A470C80A414}" srcOrd="0" destOrd="0" parTransId="{FEB3CFD8-015E-403F-A051-D2F8614449B3}" sibTransId="{32B2C28A-623E-4A3F-989D-944E77B740D1}"/>
    <dgm:cxn modelId="{75A92940-8A0E-49CD-A2CE-28D4034527B5}" srcId="{9D3ABFAD-B817-4EF4-8B92-243EF99A32B2}" destId="{402FF0BF-097E-4410-BE18-76EE4FBAB337}" srcOrd="1" destOrd="0" parTransId="{2889816E-8723-4535-B2B5-366D8BD91C80}" sibTransId="{A11A8F4D-8649-4568-BEB1-5A62011333A6}"/>
    <dgm:cxn modelId="{983B5862-7B13-4716-B258-23F11434BFE6}" type="presOf" srcId="{FFA946ED-4BAE-4C8A-B698-102EDA1E5E18}" destId="{361105CC-7738-4B06-B711-EE6E18FEAB95}" srcOrd="0" destOrd="1" presId="urn:microsoft.com/office/officeart/2005/8/layout/hList1"/>
    <dgm:cxn modelId="{49A30F54-F154-41C4-9A79-9EE08450148D}" type="presOf" srcId="{9D3ABFAD-B817-4EF4-8B92-243EF99A32B2}" destId="{74C0A75B-75C9-42E7-9B56-9344D480B2D2}" srcOrd="0" destOrd="0" presId="urn:microsoft.com/office/officeart/2005/8/layout/hList1"/>
    <dgm:cxn modelId="{93C92054-62D9-4ACC-8F23-7A9298DA7CC9}" srcId="{402FF0BF-097E-4410-BE18-76EE4FBAB337}" destId="{52AF1565-8B81-4EE2-A2C8-5D4C00BDC5DE}" srcOrd="2" destOrd="0" parTransId="{51D432BD-9622-435E-B248-8D9937A1B3C1}" sibTransId="{36B05DDD-ED0E-4A9B-BBE8-98BC6BFD366B}"/>
    <dgm:cxn modelId="{31C38A85-405D-46AD-8B0B-CB998A7E994D}" srcId="{402FF0BF-097E-4410-BE18-76EE4FBAB337}" destId="{C3AA9E71-6400-421C-9058-820A43D674AE}" srcOrd="3" destOrd="0" parTransId="{881A7168-B67A-41B1-AB1C-B865853D27AE}" sibTransId="{4BE11128-B8EB-4A65-B3EE-DF7EF76FCBD4}"/>
    <dgm:cxn modelId="{48CBE887-8472-42C1-9B2F-CBE769C43870}" type="presOf" srcId="{402FF0BF-097E-4410-BE18-76EE4FBAB337}" destId="{4C85D8E3-ADC6-4FBB-B10D-B72C3EE7A636}" srcOrd="0" destOrd="0" presId="urn:microsoft.com/office/officeart/2005/8/layout/hList1"/>
    <dgm:cxn modelId="{0EBC9D8F-E985-452E-BCA2-3CA681D5188D}" type="presOf" srcId="{4E42FFC7-D870-4C9E-8D98-3A470C80A414}" destId="{12F45016-3723-44CD-8C8C-CE66742AD02E}" srcOrd="0" destOrd="0" presId="urn:microsoft.com/office/officeart/2005/8/layout/hList1"/>
    <dgm:cxn modelId="{A9D69696-6BF6-4606-B347-28267E18101F}" srcId="{402FF0BF-097E-4410-BE18-76EE4FBAB337}" destId="{6F640237-7491-41DF-9CE1-C8A530B3F7E1}" srcOrd="0" destOrd="0" parTransId="{AFEDC9CF-DA6D-4B8F-B708-1F6112BCBF7A}" sibTransId="{EFBC1B34-5A0F-41DE-B43D-BACFBDB12E1D}"/>
    <dgm:cxn modelId="{0BB00F9B-352E-4402-B884-8E735B95E10D}" srcId="{402FF0BF-097E-4410-BE18-76EE4FBAB337}" destId="{DFB18562-17EE-4BB8-B494-60EDEEC4ED32}" srcOrd="1" destOrd="0" parTransId="{E5DAC571-2F58-440C-B1DB-B8F83AFF3B11}" sibTransId="{6BDBA92B-9B9C-41CD-A939-6758E3FA13EA}"/>
    <dgm:cxn modelId="{0AF8C3A9-7D7A-4F73-9D86-A929A02FD300}" srcId="{4E42FFC7-D870-4C9E-8D98-3A470C80A414}" destId="{E9BB6EA4-3B51-4814-81CE-531A4F9E46C1}" srcOrd="0" destOrd="0" parTransId="{FA93CC1F-61A8-4805-A019-D8E6D69B6CD5}" sibTransId="{434FADD4-FD1E-41A9-8DA2-021366C67D8B}"/>
    <dgm:cxn modelId="{21354CC7-721E-413D-9538-755B483493D8}" type="presOf" srcId="{6F640237-7491-41DF-9CE1-C8A530B3F7E1}" destId="{F4C03B2C-FCCD-40DC-8EF7-10372C497787}" srcOrd="0" destOrd="0" presId="urn:microsoft.com/office/officeart/2005/8/layout/hList1"/>
    <dgm:cxn modelId="{412DB9D0-AAB0-4D3D-B960-0EDBBE9DB8A3}" type="presOf" srcId="{E9BB6EA4-3B51-4814-81CE-531A4F9E46C1}" destId="{361105CC-7738-4B06-B711-EE6E18FEAB95}" srcOrd="0" destOrd="0" presId="urn:microsoft.com/office/officeart/2005/8/layout/hList1"/>
    <dgm:cxn modelId="{DE8FC6DE-8D95-4A8A-9CE8-3D1F81078A8C}" type="presOf" srcId="{C3AA9E71-6400-421C-9058-820A43D674AE}" destId="{F4C03B2C-FCCD-40DC-8EF7-10372C497787}" srcOrd="0" destOrd="3" presId="urn:microsoft.com/office/officeart/2005/8/layout/hList1"/>
    <dgm:cxn modelId="{70BAFFBA-3268-4D2E-9BAA-6D00709BC38A}" type="presParOf" srcId="{74C0A75B-75C9-42E7-9B56-9344D480B2D2}" destId="{CB40013C-8A97-4098-A47A-223481AB8D75}" srcOrd="0" destOrd="0" presId="urn:microsoft.com/office/officeart/2005/8/layout/hList1"/>
    <dgm:cxn modelId="{AFC20BB5-CF0A-4E40-9D34-CF6EFCBEF735}" type="presParOf" srcId="{CB40013C-8A97-4098-A47A-223481AB8D75}" destId="{12F45016-3723-44CD-8C8C-CE66742AD02E}" srcOrd="0" destOrd="0" presId="urn:microsoft.com/office/officeart/2005/8/layout/hList1"/>
    <dgm:cxn modelId="{88B9B806-B3AD-4BF5-90FA-73DE43C47614}" type="presParOf" srcId="{CB40013C-8A97-4098-A47A-223481AB8D75}" destId="{361105CC-7738-4B06-B711-EE6E18FEAB95}" srcOrd="1" destOrd="0" presId="urn:microsoft.com/office/officeart/2005/8/layout/hList1"/>
    <dgm:cxn modelId="{D218A41E-0822-40C9-A32D-7F12A567EBA3}" type="presParOf" srcId="{74C0A75B-75C9-42E7-9B56-9344D480B2D2}" destId="{FEE40ECC-1F35-4334-B4B0-6A122A2DDF51}" srcOrd="1" destOrd="0" presId="urn:microsoft.com/office/officeart/2005/8/layout/hList1"/>
    <dgm:cxn modelId="{1BAB97D5-F189-4039-9746-A3A67E4EBB8F}" type="presParOf" srcId="{74C0A75B-75C9-42E7-9B56-9344D480B2D2}" destId="{A1135E4F-E950-465E-AAB8-812D57B9CCA2}" srcOrd="2" destOrd="0" presId="urn:microsoft.com/office/officeart/2005/8/layout/hList1"/>
    <dgm:cxn modelId="{733F9A1F-84BA-479D-B28A-21BAFC584D29}" type="presParOf" srcId="{A1135E4F-E950-465E-AAB8-812D57B9CCA2}" destId="{4C85D8E3-ADC6-4FBB-B10D-B72C3EE7A636}" srcOrd="0" destOrd="0" presId="urn:microsoft.com/office/officeart/2005/8/layout/hList1"/>
    <dgm:cxn modelId="{E9C35D66-A5BB-4E76-B57F-3486998B44E1}" type="presParOf" srcId="{A1135E4F-E950-465E-AAB8-812D57B9CCA2}" destId="{F4C03B2C-FCCD-40DC-8EF7-10372C4977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ABFAD-B817-4EF4-8B92-243EF99A32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9293ABD-C4BF-4F09-80FD-0FDB21E0688F}">
      <dgm:prSet phldrT="[文本]" custT="1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altLang="zh-CN" sz="2500" b="1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zh-CN" altLang="en-US" sz="2500" b="1" dirty="0">
            <a:solidFill>
              <a:schemeClr val="accent2">
                <a:lumMod val="75000"/>
              </a:schemeClr>
            </a:solidFill>
          </a:endParaRPr>
        </a:p>
      </dgm:t>
    </dgm:pt>
    <dgm:pt modelId="{6D23D4A1-A08F-45E4-8478-B45394F07525}" type="parTrans" cxnId="{8B56D14B-4AF6-4994-94ED-29C9486FCD5E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476E9E93-1530-454D-945C-C6B09622A932}" type="sibTrans" cxnId="{8B56D14B-4AF6-4994-94ED-29C9486FCD5E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A0E796F5-743D-47DC-8ED1-10128466B63A}">
      <dgm:prSet phldrT="[文本]" custT="1"/>
      <dgm:spPr/>
      <dgm:t>
        <a:bodyPr/>
        <a:lstStyle/>
        <a:p>
          <a:r>
            <a:rPr lang="en-US" altLang="zh-CN" sz="2500" b="1" dirty="0">
              <a:solidFill>
                <a:schemeClr val="accent1"/>
              </a:solidFill>
            </a:rPr>
            <a:t>SUBMIT</a:t>
          </a:r>
          <a:endParaRPr lang="zh-CN" altLang="en-US" sz="2500" b="1" dirty="0">
            <a:solidFill>
              <a:schemeClr val="accent1"/>
            </a:solidFill>
          </a:endParaRPr>
        </a:p>
      </dgm:t>
    </dgm:pt>
    <dgm:pt modelId="{2109A441-E783-4709-AAA2-5F66E16F3047}" type="parTrans" cxnId="{E13A5F1C-2C70-4A23-93FE-7C430C8D3ADB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9CBE954D-632E-4CEA-ACAF-71882332F5D5}" type="sibTrans" cxnId="{E13A5F1C-2C70-4A23-93FE-7C430C8D3ADB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40C4436D-1AA2-4481-8145-8BCDC9DC51F9}">
      <dgm:prSet phldrT="[文本]" phldr="1" custT="1"/>
      <dgm:spPr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 sz="2500" b="1" dirty="0">
            <a:solidFill>
              <a:srgbClr val="FF0000"/>
            </a:solidFill>
          </a:endParaRPr>
        </a:p>
      </dgm:t>
    </dgm:pt>
    <dgm:pt modelId="{2C7EA00D-16FF-4BE6-A8FF-16CDE66DC4DD}" type="parTrans" cxnId="{C7F394D6-A31C-439A-8809-2991A4E9A9A1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513F6506-771C-4EF7-A252-C22F3FE41438}" type="sibTrans" cxnId="{C7F394D6-A31C-439A-8809-2991A4E9A9A1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4228B65A-FB2C-4288-AF34-2D5F21F10506}">
      <dgm:prSet phldrT="[文本]" custT="1"/>
      <dgm:spPr/>
      <dgm:t>
        <a:bodyPr/>
        <a:lstStyle/>
        <a:p>
          <a:r>
            <a:rPr lang="en-US" altLang="zh-CN" sz="2500" b="1" dirty="0">
              <a:solidFill>
                <a:schemeClr val="accent1"/>
              </a:solidFill>
            </a:rPr>
            <a:t>SUBMIT</a:t>
          </a:r>
          <a:endParaRPr lang="zh-CN" altLang="en-US" sz="2500" b="1" dirty="0">
            <a:solidFill>
              <a:schemeClr val="accent1"/>
            </a:solidFill>
          </a:endParaRPr>
        </a:p>
      </dgm:t>
    </dgm:pt>
    <dgm:pt modelId="{FF58A2D0-89A4-4BFD-9051-3622DB66BF61}" type="parTrans" cxnId="{8763D4D5-44B9-4667-A25A-F4F3039CF761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7937B0DF-DB35-454E-BCC8-74CEE70E148B}" type="sibTrans" cxnId="{8763D4D5-44B9-4667-A25A-F4F3039CF761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B549BE89-9A25-4BE8-96EC-4F4724DBCDDB}">
      <dgm:prSet phldrT="[文本]" custT="1"/>
      <dgm:spPr/>
      <dgm:t>
        <a:bodyPr/>
        <a:lstStyle/>
        <a:p>
          <a:r>
            <a:rPr lang="en-US" altLang="zh-CN" sz="2500" b="1" dirty="0">
              <a:solidFill>
                <a:schemeClr val="accent1"/>
              </a:solidFill>
            </a:rPr>
            <a:t>CONFIRMED</a:t>
          </a:r>
          <a:endParaRPr lang="zh-CN" altLang="en-US" sz="2500" b="1" dirty="0">
            <a:solidFill>
              <a:schemeClr val="accent1"/>
            </a:solidFill>
          </a:endParaRPr>
        </a:p>
      </dgm:t>
    </dgm:pt>
    <dgm:pt modelId="{9EAC880C-D635-4E63-99A6-E3DAC1C746B2}" type="parTrans" cxnId="{E9F42B6E-C535-4E3C-8EB7-7D2275F39A06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DEC3B1A7-B70E-48DD-9F4A-1C34555193DB}" type="sibTrans" cxnId="{E9F42B6E-C535-4E3C-8EB7-7D2275F39A06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5480B9D5-D5F8-45E9-B597-2A0A4A4CBF5B}">
      <dgm:prSet phldrT="[文本]" custT="1"/>
      <dgm:spPr/>
      <dgm:t>
        <a:bodyPr/>
        <a:lstStyle/>
        <a:p>
          <a:r>
            <a:rPr lang="en-US" altLang="zh-CN" sz="2500" b="1" dirty="0">
              <a:solidFill>
                <a:schemeClr val="accent1"/>
              </a:solidFill>
            </a:rPr>
            <a:t>SUBMIT</a:t>
          </a:r>
          <a:endParaRPr lang="zh-CN" altLang="en-US" sz="2500" b="1" dirty="0">
            <a:solidFill>
              <a:schemeClr val="accent1"/>
            </a:solidFill>
          </a:endParaRPr>
        </a:p>
      </dgm:t>
    </dgm:pt>
    <dgm:pt modelId="{41A1990D-0A8D-4A61-805E-956E5DECFFD1}" type="parTrans" cxnId="{E06F32EB-E7A3-4881-ADB8-628AEBA33B23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7C06A206-A8CA-490C-8E9F-DBAA2E9DFD93}" type="sibTrans" cxnId="{E06F32EB-E7A3-4881-ADB8-628AEBA33B23}">
      <dgm:prSet/>
      <dgm:spPr/>
      <dgm:t>
        <a:bodyPr/>
        <a:lstStyle/>
        <a:p>
          <a:endParaRPr lang="zh-CN" altLang="en-US" sz="2500" b="1">
            <a:solidFill>
              <a:schemeClr val="accent1"/>
            </a:solidFill>
          </a:endParaRPr>
        </a:p>
      </dgm:t>
    </dgm:pt>
    <dgm:pt modelId="{EB59C1D5-3A12-4B32-ABC6-BDD89734FF3D}">
      <dgm:prSet phldrT="[文本]" custT="1"/>
      <dgm:spPr/>
      <dgm:t>
        <a:bodyPr/>
        <a:lstStyle/>
        <a:p>
          <a:r>
            <a:rPr lang="en-US" altLang="zh-CN" sz="2500" b="1" dirty="0">
              <a:solidFill>
                <a:schemeClr val="accent1"/>
              </a:solidFill>
            </a:rPr>
            <a:t>SWOP</a:t>
          </a:r>
          <a:endParaRPr lang="zh-CN" altLang="en-US" sz="2500" b="1" dirty="0">
            <a:solidFill>
              <a:schemeClr val="accent1"/>
            </a:solidFill>
          </a:endParaRPr>
        </a:p>
      </dgm:t>
    </dgm:pt>
    <dgm:pt modelId="{F861BC8B-A5F2-4BF2-A002-15B7336E9CF6}" type="parTrans" cxnId="{B9C63525-2130-455E-959F-DC7BCE1E9F6A}">
      <dgm:prSet/>
      <dgm:spPr/>
      <dgm:t>
        <a:bodyPr/>
        <a:lstStyle/>
        <a:p>
          <a:endParaRPr lang="zh-CN" altLang="en-US"/>
        </a:p>
      </dgm:t>
    </dgm:pt>
    <dgm:pt modelId="{149C90A0-97D8-4EA5-9BDA-BF28C8482D8C}" type="sibTrans" cxnId="{B9C63525-2130-455E-959F-DC7BCE1E9F6A}">
      <dgm:prSet/>
      <dgm:spPr/>
      <dgm:t>
        <a:bodyPr/>
        <a:lstStyle/>
        <a:p>
          <a:endParaRPr lang="zh-CN" altLang="en-US"/>
        </a:p>
      </dgm:t>
    </dgm:pt>
    <dgm:pt modelId="{74C0A75B-75C9-42E7-9B56-9344D480B2D2}" type="pres">
      <dgm:prSet presAssocID="{9D3ABFAD-B817-4EF4-8B92-243EF99A32B2}" presName="Name0" presStyleCnt="0">
        <dgm:presLayoutVars>
          <dgm:dir/>
          <dgm:animLvl val="lvl"/>
          <dgm:resizeHandles val="exact"/>
        </dgm:presLayoutVars>
      </dgm:prSet>
      <dgm:spPr/>
    </dgm:pt>
    <dgm:pt modelId="{A7952D7F-C2D6-425B-B132-E2DB6B516E8B}" type="pres">
      <dgm:prSet presAssocID="{B9293ABD-C4BF-4F09-80FD-0FDB21E0688F}" presName="composite" presStyleCnt="0"/>
      <dgm:spPr/>
    </dgm:pt>
    <dgm:pt modelId="{0DCC7C7E-157B-4F55-8BA1-7239B57E67A0}" type="pres">
      <dgm:prSet presAssocID="{B9293ABD-C4BF-4F09-80FD-0FDB21E0688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0E5D310-F1B3-4009-9C23-EA9161AFD43D}" type="pres">
      <dgm:prSet presAssocID="{B9293ABD-C4BF-4F09-80FD-0FDB21E0688F}" presName="desTx" presStyleLbl="alignAccFollowNode1" presStyleIdx="0" presStyleCnt="2">
        <dgm:presLayoutVars>
          <dgm:bulletEnabled val="1"/>
        </dgm:presLayoutVars>
      </dgm:prSet>
      <dgm:spPr/>
    </dgm:pt>
    <dgm:pt modelId="{F2F9AAB0-FE7B-4A07-B0B0-A74D9F4EDCEB}" type="pres">
      <dgm:prSet presAssocID="{476E9E93-1530-454D-945C-C6B09622A932}" presName="space" presStyleCnt="0"/>
      <dgm:spPr/>
    </dgm:pt>
    <dgm:pt modelId="{F106616D-148E-4110-AECD-4A7ACA5175FD}" type="pres">
      <dgm:prSet presAssocID="{40C4436D-1AA2-4481-8145-8BCDC9DC51F9}" presName="composite" presStyleCnt="0"/>
      <dgm:spPr/>
    </dgm:pt>
    <dgm:pt modelId="{7256AF12-D514-48B1-8DCA-546955191EA4}" type="pres">
      <dgm:prSet presAssocID="{40C4436D-1AA2-4481-8145-8BCDC9DC51F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F4CDDCD-A084-4CAA-8207-0E441C3E92B8}" type="pres">
      <dgm:prSet presAssocID="{40C4436D-1AA2-4481-8145-8BCDC9DC51F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13A5F1C-2C70-4A23-93FE-7C430C8D3ADB}" srcId="{B9293ABD-C4BF-4F09-80FD-0FDB21E0688F}" destId="{A0E796F5-743D-47DC-8ED1-10128466B63A}" srcOrd="0" destOrd="0" parTransId="{2109A441-E783-4709-AAA2-5F66E16F3047}" sibTransId="{9CBE954D-632E-4CEA-ACAF-71882332F5D5}"/>
    <dgm:cxn modelId="{B9C63525-2130-455E-959F-DC7BCE1E9F6A}" srcId="{B9293ABD-C4BF-4F09-80FD-0FDB21E0688F}" destId="{EB59C1D5-3A12-4B32-ABC6-BDD89734FF3D}" srcOrd="1" destOrd="0" parTransId="{F861BC8B-A5F2-4BF2-A002-15B7336E9CF6}" sibTransId="{149C90A0-97D8-4EA5-9BDA-BF28C8482D8C}"/>
    <dgm:cxn modelId="{8B56D14B-4AF6-4994-94ED-29C9486FCD5E}" srcId="{9D3ABFAD-B817-4EF4-8B92-243EF99A32B2}" destId="{B9293ABD-C4BF-4F09-80FD-0FDB21E0688F}" srcOrd="0" destOrd="0" parTransId="{6D23D4A1-A08F-45E4-8478-B45394F07525}" sibTransId="{476E9E93-1530-454D-945C-C6B09622A932}"/>
    <dgm:cxn modelId="{E9F42B6E-C535-4E3C-8EB7-7D2275F39A06}" srcId="{40C4436D-1AA2-4481-8145-8BCDC9DC51F9}" destId="{B549BE89-9A25-4BE8-96EC-4F4724DBCDDB}" srcOrd="1" destOrd="0" parTransId="{9EAC880C-D635-4E63-99A6-E3DAC1C746B2}" sibTransId="{DEC3B1A7-B70E-48DD-9F4A-1C34555193DB}"/>
    <dgm:cxn modelId="{49A30F54-F154-41C4-9A79-9EE08450148D}" type="presOf" srcId="{9D3ABFAD-B817-4EF4-8B92-243EF99A32B2}" destId="{74C0A75B-75C9-42E7-9B56-9344D480B2D2}" srcOrd="0" destOrd="0" presId="urn:microsoft.com/office/officeart/2005/8/layout/hList1"/>
    <dgm:cxn modelId="{CB83F59D-AD94-4F91-A0C7-6AB96B46C94B}" type="presOf" srcId="{EB59C1D5-3A12-4B32-ABC6-BDD89734FF3D}" destId="{F0E5D310-F1B3-4009-9C23-EA9161AFD43D}" srcOrd="0" destOrd="1" presId="urn:microsoft.com/office/officeart/2005/8/layout/hList1"/>
    <dgm:cxn modelId="{30FC28AB-3808-48AB-8638-C27936482BD9}" type="presOf" srcId="{B549BE89-9A25-4BE8-96EC-4F4724DBCDDB}" destId="{CF4CDDCD-A084-4CAA-8207-0E441C3E92B8}" srcOrd="0" destOrd="1" presId="urn:microsoft.com/office/officeart/2005/8/layout/hList1"/>
    <dgm:cxn modelId="{562CB9C1-AD59-4A48-ADC2-D15C881FEDDD}" type="presOf" srcId="{40C4436D-1AA2-4481-8145-8BCDC9DC51F9}" destId="{7256AF12-D514-48B1-8DCA-546955191EA4}" srcOrd="0" destOrd="0" presId="urn:microsoft.com/office/officeart/2005/8/layout/hList1"/>
    <dgm:cxn modelId="{A7C8AFCF-0D1E-42C2-A375-0619C0DF3CAF}" type="presOf" srcId="{5480B9D5-D5F8-45E9-B597-2A0A4A4CBF5B}" destId="{CF4CDDCD-A084-4CAA-8207-0E441C3E92B8}" srcOrd="0" destOrd="2" presId="urn:microsoft.com/office/officeart/2005/8/layout/hList1"/>
    <dgm:cxn modelId="{8763D4D5-44B9-4667-A25A-F4F3039CF761}" srcId="{40C4436D-1AA2-4481-8145-8BCDC9DC51F9}" destId="{4228B65A-FB2C-4288-AF34-2D5F21F10506}" srcOrd="0" destOrd="0" parTransId="{FF58A2D0-89A4-4BFD-9051-3622DB66BF61}" sibTransId="{7937B0DF-DB35-454E-BCC8-74CEE70E148B}"/>
    <dgm:cxn modelId="{C7F394D6-A31C-439A-8809-2991A4E9A9A1}" srcId="{9D3ABFAD-B817-4EF4-8B92-243EF99A32B2}" destId="{40C4436D-1AA2-4481-8145-8BCDC9DC51F9}" srcOrd="1" destOrd="0" parTransId="{2C7EA00D-16FF-4BE6-A8FF-16CDE66DC4DD}" sibTransId="{513F6506-771C-4EF7-A252-C22F3FE41438}"/>
    <dgm:cxn modelId="{350416E5-CA32-4085-AE99-FBE499F68464}" type="presOf" srcId="{4228B65A-FB2C-4288-AF34-2D5F21F10506}" destId="{CF4CDDCD-A084-4CAA-8207-0E441C3E92B8}" srcOrd="0" destOrd="0" presId="urn:microsoft.com/office/officeart/2005/8/layout/hList1"/>
    <dgm:cxn modelId="{E06F32EB-E7A3-4881-ADB8-628AEBA33B23}" srcId="{40C4436D-1AA2-4481-8145-8BCDC9DC51F9}" destId="{5480B9D5-D5F8-45E9-B597-2A0A4A4CBF5B}" srcOrd="2" destOrd="0" parTransId="{41A1990D-0A8D-4A61-805E-956E5DECFFD1}" sibTransId="{7C06A206-A8CA-490C-8E9F-DBAA2E9DFD93}"/>
    <dgm:cxn modelId="{825AEDEE-32B1-4317-BF3E-1EAC4F7E24CD}" type="presOf" srcId="{A0E796F5-743D-47DC-8ED1-10128466B63A}" destId="{F0E5D310-F1B3-4009-9C23-EA9161AFD43D}" srcOrd="0" destOrd="0" presId="urn:microsoft.com/office/officeart/2005/8/layout/hList1"/>
    <dgm:cxn modelId="{A7811EF5-1F86-4D1E-8169-57FA917512E6}" type="presOf" srcId="{B9293ABD-C4BF-4F09-80FD-0FDB21E0688F}" destId="{0DCC7C7E-157B-4F55-8BA1-7239B57E67A0}" srcOrd="0" destOrd="0" presId="urn:microsoft.com/office/officeart/2005/8/layout/hList1"/>
    <dgm:cxn modelId="{87D0401F-D737-4C7F-85B1-03080B639A6D}" type="presParOf" srcId="{74C0A75B-75C9-42E7-9B56-9344D480B2D2}" destId="{A7952D7F-C2D6-425B-B132-E2DB6B516E8B}" srcOrd="0" destOrd="0" presId="urn:microsoft.com/office/officeart/2005/8/layout/hList1"/>
    <dgm:cxn modelId="{A1DDEF55-BF08-4C17-BC4B-19D1A6CC2931}" type="presParOf" srcId="{A7952D7F-C2D6-425B-B132-E2DB6B516E8B}" destId="{0DCC7C7E-157B-4F55-8BA1-7239B57E67A0}" srcOrd="0" destOrd="0" presId="urn:microsoft.com/office/officeart/2005/8/layout/hList1"/>
    <dgm:cxn modelId="{3842D4AA-3AB3-4AF4-98CE-E9376732D656}" type="presParOf" srcId="{A7952D7F-C2D6-425B-B132-E2DB6B516E8B}" destId="{F0E5D310-F1B3-4009-9C23-EA9161AFD43D}" srcOrd="1" destOrd="0" presId="urn:microsoft.com/office/officeart/2005/8/layout/hList1"/>
    <dgm:cxn modelId="{C4DBD597-BC55-49D0-80CA-75A7FF865C99}" type="presParOf" srcId="{74C0A75B-75C9-42E7-9B56-9344D480B2D2}" destId="{F2F9AAB0-FE7B-4A07-B0B0-A74D9F4EDCEB}" srcOrd="1" destOrd="0" presId="urn:microsoft.com/office/officeart/2005/8/layout/hList1"/>
    <dgm:cxn modelId="{97902A8C-09E1-4A20-96AE-562C11FEE389}" type="presParOf" srcId="{74C0A75B-75C9-42E7-9B56-9344D480B2D2}" destId="{F106616D-148E-4110-AECD-4A7ACA5175FD}" srcOrd="2" destOrd="0" presId="urn:microsoft.com/office/officeart/2005/8/layout/hList1"/>
    <dgm:cxn modelId="{E0062F3D-4EFB-4817-84FF-2C0B9D126B5E}" type="presParOf" srcId="{F106616D-148E-4110-AECD-4A7ACA5175FD}" destId="{7256AF12-D514-48B1-8DCA-546955191EA4}" srcOrd="0" destOrd="0" presId="urn:microsoft.com/office/officeart/2005/8/layout/hList1"/>
    <dgm:cxn modelId="{1262D63F-1660-46E0-9F7C-C72AD02F0667}" type="presParOf" srcId="{F106616D-148E-4110-AECD-4A7ACA5175FD}" destId="{CF4CDDCD-A084-4CAA-8207-0E441C3E92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45016-3723-44CD-8C8C-CE66742AD02E}">
      <dsp:nvSpPr>
        <dsp:cNvPr id="0" name=""/>
        <dsp:cNvSpPr/>
      </dsp:nvSpPr>
      <dsp:spPr>
        <a:xfrm>
          <a:off x="48" y="682965"/>
          <a:ext cx="4636502" cy="185460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b="1" kern="1200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zh-CN" altLang="en-US" sz="65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" y="682965"/>
        <a:ext cx="4636502" cy="1854601"/>
      </dsp:txXfrm>
    </dsp:sp>
    <dsp:sp modelId="{361105CC-7738-4B06-B711-EE6E18FEAB95}">
      <dsp:nvSpPr>
        <dsp:cNvPr id="0" name=""/>
        <dsp:cNvSpPr/>
      </dsp:nvSpPr>
      <dsp:spPr>
        <a:xfrm>
          <a:off x="48" y="2537566"/>
          <a:ext cx="4636502" cy="3919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1" kern="120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订舱已发送船公司</a:t>
          </a:r>
          <a:endParaRPr lang="zh-CN" altLang="en-US" sz="3600" b="1" kern="1200" dirty="0">
            <a:latin typeface="方正黑体" panose="03000509000000000000" pitchFamily="65" charset="-122"/>
            <a:ea typeface="方正黑体" panose="03000509000000000000" pitchFamily="65" charset="-122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1" kern="120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换舱申请提交</a:t>
          </a:r>
        </a:p>
      </dsp:txBody>
      <dsp:txXfrm>
        <a:off x="48" y="2537566"/>
        <a:ext cx="4636502" cy="3919774"/>
      </dsp:txXfrm>
    </dsp:sp>
    <dsp:sp modelId="{4C85D8E3-ADC6-4FBB-B10D-B72C3EE7A636}">
      <dsp:nvSpPr>
        <dsp:cNvPr id="0" name=""/>
        <dsp:cNvSpPr/>
      </dsp:nvSpPr>
      <dsp:spPr>
        <a:xfrm>
          <a:off x="5285661" y="682965"/>
          <a:ext cx="4636502" cy="1854601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500" b="1" kern="1200" dirty="0">
              <a:solidFill>
                <a:srgbClr val="FF0000"/>
              </a:solidFill>
            </a:rPr>
            <a:t>.</a:t>
          </a:r>
          <a:endParaRPr lang="zh-CN" altLang="en-US" sz="6500" b="1" kern="1200" dirty="0">
            <a:solidFill>
              <a:srgbClr val="FF0000"/>
            </a:solidFill>
          </a:endParaRPr>
        </a:p>
      </dsp:txBody>
      <dsp:txXfrm>
        <a:off x="5285661" y="682965"/>
        <a:ext cx="4636502" cy="1854601"/>
      </dsp:txXfrm>
    </dsp:sp>
    <dsp:sp modelId="{F4C03B2C-FCCD-40DC-8EF7-10372C497787}">
      <dsp:nvSpPr>
        <dsp:cNvPr id="0" name=""/>
        <dsp:cNvSpPr/>
      </dsp:nvSpPr>
      <dsp:spPr>
        <a:xfrm>
          <a:off x="5285661" y="2537566"/>
          <a:ext cx="4636502" cy="3919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0" kern="120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订舱已发送船公司</a:t>
          </a:r>
          <a:endParaRPr lang="zh-CN" altLang="en-US" sz="3600" b="0" kern="1200" dirty="0">
            <a:latin typeface="方正黑体" panose="03000509000000000000" pitchFamily="65" charset="-122"/>
            <a:ea typeface="方正黑体" panose="03000509000000000000" pitchFamily="65" charset="-122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0" kern="120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订舱已确认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0" kern="120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订舱更改已发送船公司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b="0" kern="120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</a:rPr>
            <a:t>换舱申请提交</a:t>
          </a:r>
        </a:p>
      </dsp:txBody>
      <dsp:txXfrm>
        <a:off x="5285661" y="2537566"/>
        <a:ext cx="4636502" cy="391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C7C7E-157B-4F55-8BA1-7239B57E67A0}">
      <dsp:nvSpPr>
        <dsp:cNvPr id="0" name=""/>
        <dsp:cNvSpPr/>
      </dsp:nvSpPr>
      <dsp:spPr>
        <a:xfrm>
          <a:off x="48" y="1215452"/>
          <a:ext cx="4636502" cy="185460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1" kern="1200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zh-CN" altLang="en-US" sz="25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" y="1215452"/>
        <a:ext cx="4636502" cy="1854601"/>
      </dsp:txXfrm>
    </dsp:sp>
    <dsp:sp modelId="{F0E5D310-F1B3-4009-9C23-EA9161AFD43D}">
      <dsp:nvSpPr>
        <dsp:cNvPr id="0" name=""/>
        <dsp:cNvSpPr/>
      </dsp:nvSpPr>
      <dsp:spPr>
        <a:xfrm>
          <a:off x="48" y="3070053"/>
          <a:ext cx="463650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b="1" kern="1200" dirty="0">
              <a:solidFill>
                <a:schemeClr val="accent1"/>
              </a:solidFill>
            </a:rPr>
            <a:t>SUBMIT</a:t>
          </a:r>
          <a:endParaRPr lang="zh-CN" altLang="en-US" sz="2500" b="1" kern="1200" dirty="0">
            <a:solidFill>
              <a:schemeClr val="accent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b="1" kern="1200" dirty="0">
              <a:solidFill>
                <a:schemeClr val="accent1"/>
              </a:solidFill>
            </a:rPr>
            <a:t>SWOP</a:t>
          </a:r>
          <a:endParaRPr lang="zh-CN" altLang="en-US" sz="2500" b="1" kern="1200" dirty="0">
            <a:solidFill>
              <a:schemeClr val="accent1"/>
            </a:solidFill>
          </a:endParaRPr>
        </a:p>
      </dsp:txBody>
      <dsp:txXfrm>
        <a:off x="48" y="3070053"/>
        <a:ext cx="4636502" cy="2854800"/>
      </dsp:txXfrm>
    </dsp:sp>
    <dsp:sp modelId="{7256AF12-D514-48B1-8DCA-546955191EA4}">
      <dsp:nvSpPr>
        <dsp:cNvPr id="0" name=""/>
        <dsp:cNvSpPr/>
      </dsp:nvSpPr>
      <dsp:spPr>
        <a:xfrm>
          <a:off x="5285661" y="1215452"/>
          <a:ext cx="4636502" cy="1854601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b="1" kern="1200" dirty="0">
            <a:solidFill>
              <a:srgbClr val="FF0000"/>
            </a:solidFill>
          </a:endParaRPr>
        </a:p>
      </dsp:txBody>
      <dsp:txXfrm>
        <a:off x="5285661" y="1215452"/>
        <a:ext cx="4636502" cy="1854601"/>
      </dsp:txXfrm>
    </dsp:sp>
    <dsp:sp modelId="{CF4CDDCD-A084-4CAA-8207-0E441C3E92B8}">
      <dsp:nvSpPr>
        <dsp:cNvPr id="0" name=""/>
        <dsp:cNvSpPr/>
      </dsp:nvSpPr>
      <dsp:spPr>
        <a:xfrm>
          <a:off x="5285661" y="3070053"/>
          <a:ext cx="4636502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b="1" kern="1200" dirty="0">
              <a:solidFill>
                <a:schemeClr val="accent1"/>
              </a:solidFill>
            </a:rPr>
            <a:t>SUBMIT</a:t>
          </a:r>
          <a:endParaRPr lang="zh-CN" altLang="en-US" sz="2500" b="1" kern="1200" dirty="0">
            <a:solidFill>
              <a:schemeClr val="accent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b="1" kern="1200" dirty="0">
              <a:solidFill>
                <a:schemeClr val="accent1"/>
              </a:solidFill>
            </a:rPr>
            <a:t>CONFIRMED</a:t>
          </a:r>
          <a:endParaRPr lang="zh-CN" altLang="en-US" sz="2500" b="1" kern="1200" dirty="0">
            <a:solidFill>
              <a:schemeClr val="accent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500" b="1" kern="1200" dirty="0">
              <a:solidFill>
                <a:schemeClr val="accent1"/>
              </a:solidFill>
            </a:rPr>
            <a:t>SUBMIT</a:t>
          </a:r>
          <a:endParaRPr lang="zh-CN" altLang="en-US" sz="2500" b="1" kern="1200" dirty="0">
            <a:solidFill>
              <a:schemeClr val="accent1"/>
            </a:solidFill>
          </a:endParaRPr>
        </a:p>
      </dsp:txBody>
      <dsp:txXfrm>
        <a:off x="5285661" y="3070053"/>
        <a:ext cx="4636502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9" y="4689516"/>
            <a:ext cx="4984962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45350" rIns="90725" bIns="4535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906359" y="4689516"/>
            <a:ext cx="4984962" cy="4442698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34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69c8021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69c802111_0_10:notes"/>
          <p:cNvSpPr txBox="1">
            <a:spLocks noGrp="1"/>
          </p:cNvSpPr>
          <p:nvPr>
            <p:ph type="body" idx="1"/>
          </p:nvPr>
        </p:nvSpPr>
        <p:spPr>
          <a:xfrm>
            <a:off x="906359" y="4689516"/>
            <a:ext cx="4985100" cy="4442700"/>
          </a:xfrm>
          <a:prstGeom prst="rect">
            <a:avLst/>
          </a:prstGeom>
        </p:spPr>
        <p:txBody>
          <a:bodyPr spcFirstLastPara="1" wrap="square" lIns="90725" tIns="45350" rIns="90725" bIns="45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">
    <p:bg>
      <p:bgPr>
        <a:solidFill>
          <a:srgbClr val="BD0F7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9165034" y="13299320"/>
            <a:ext cx="474969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SG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Ocean Network Express Pte. Ltd. All Rights Reserved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404774" y="4457165"/>
            <a:ext cx="12328812" cy="157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404774" y="11816862"/>
            <a:ext cx="12328812" cy="82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25167" y="4457165"/>
            <a:ext cx="7586199" cy="480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A7B17"/>
          </p15:clr>
        </p15:guide>
        <p15:guide id="2" pos="76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3"/>
          <p:cNvSpPr txBox="1">
            <a:spLocks noGrp="1"/>
          </p:cNvSpPr>
          <p:nvPr>
            <p:ph type="title"/>
          </p:nvPr>
        </p:nvSpPr>
        <p:spPr>
          <a:xfrm>
            <a:off x="831200" y="1186734"/>
            <a:ext cx="227216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831200" y="3073266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 rtl="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 rtl="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 rtl="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 rtl="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 rtl="0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2"/>
          </p:nvPr>
        </p:nvSpPr>
        <p:spPr>
          <a:xfrm>
            <a:off x="12886400" y="3073266"/>
            <a:ext cx="106664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 rtl="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 rtl="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 rtl="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 rtl="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 rtl="0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4" name="Google Shape;294;p53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 txBox="1">
            <a:spLocks noGrp="1"/>
          </p:cNvSpPr>
          <p:nvPr>
            <p:ph type="title"/>
          </p:nvPr>
        </p:nvSpPr>
        <p:spPr>
          <a:xfrm>
            <a:off x="831200" y="1186734"/>
            <a:ext cx="227216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97" name="Google Shape;297;p54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5"/>
          <p:cNvSpPr txBox="1">
            <a:spLocks noGrp="1"/>
          </p:cNvSpPr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00" name="Google Shape;300;p55"/>
          <p:cNvSpPr txBox="1">
            <a:spLocks noGrp="1"/>
          </p:cNvSpPr>
          <p:nvPr>
            <p:ph type="body" idx="1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800" lvl="1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 rtl="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 rtl="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 rtl="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 rtl="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 rtl="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 rtl="0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1" name="Google Shape;301;p55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6"/>
          <p:cNvSpPr txBox="1">
            <a:spLocks noGrp="1"/>
          </p:cNvSpPr>
          <p:nvPr>
            <p:ph type="title"/>
          </p:nvPr>
        </p:nvSpPr>
        <p:spPr>
          <a:xfrm>
            <a:off x="1307334" y="1200400"/>
            <a:ext cx="16980800" cy="109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04" name="Google Shape;304;p56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7"/>
          <p:cNvSpPr/>
          <p:nvPr/>
        </p:nvSpPr>
        <p:spPr>
          <a:xfrm>
            <a:off x="12192000" y="-334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07" name="Google Shape;307;p57"/>
          <p:cNvSpPr txBox="1">
            <a:spLocks noGrp="1"/>
          </p:cNvSpPr>
          <p:nvPr>
            <p:ph type="title"/>
          </p:nvPr>
        </p:nvSpPr>
        <p:spPr>
          <a:xfrm>
            <a:off x="708000" y="3288466"/>
            <a:ext cx="10787200" cy="3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08" name="Google Shape;308;p57"/>
          <p:cNvSpPr txBox="1">
            <a:spLocks noGrp="1"/>
          </p:cNvSpPr>
          <p:nvPr>
            <p:ph type="subTitle" idx="1"/>
          </p:nvPr>
        </p:nvSpPr>
        <p:spPr>
          <a:xfrm>
            <a:off x="708000" y="7474866"/>
            <a:ext cx="10787200" cy="32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r>
              <a:rPr lang="zh-CN" altLang="en-US"/>
              <a:t>单击此处编辑母版副标题样式</a:t>
            </a:r>
            <a:endParaRPr/>
          </a:p>
        </p:txBody>
      </p:sp>
      <p:sp>
        <p:nvSpPr>
          <p:cNvPr id="309" name="Google Shape;309;p57"/>
          <p:cNvSpPr txBox="1">
            <a:spLocks noGrp="1"/>
          </p:cNvSpPr>
          <p:nvPr>
            <p:ph type="body" idx="2"/>
          </p:nvPr>
        </p:nvSpPr>
        <p:spPr>
          <a:xfrm>
            <a:off x="13172000" y="1930866"/>
            <a:ext cx="10232000" cy="98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0" name="Google Shape;310;p57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8"/>
          <p:cNvSpPr txBox="1">
            <a:spLocks noGrp="1"/>
          </p:cNvSpPr>
          <p:nvPr>
            <p:ph type="body" idx="1"/>
          </p:nvPr>
        </p:nvSpPr>
        <p:spPr>
          <a:xfrm>
            <a:off x="831200" y="11281534"/>
            <a:ext cx="15996800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3" name="Google Shape;313;p58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/>
          <p:cNvSpPr txBox="1">
            <a:spLocks noGrp="1"/>
          </p:cNvSpPr>
          <p:nvPr>
            <p:ph type="title" hasCustomPrompt="1"/>
          </p:nvPr>
        </p:nvSpPr>
        <p:spPr>
          <a:xfrm>
            <a:off x="831200" y="2949666"/>
            <a:ext cx="22721600" cy="52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316" name="Google Shape;316;p59"/>
          <p:cNvSpPr txBox="1">
            <a:spLocks noGrp="1"/>
          </p:cNvSpPr>
          <p:nvPr>
            <p:ph type="body" idx="1"/>
          </p:nvPr>
        </p:nvSpPr>
        <p:spPr>
          <a:xfrm>
            <a:off x="831200" y="8405934"/>
            <a:ext cx="22721600" cy="3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858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algn="ctr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algn="ctr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algn="ctr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algn="ctr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algn="ctr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algn="ctr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algn="ctr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algn="ctr" rtl="0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7" name="Google Shape;317;p59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0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8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 preserve="1">
  <p:cSld name="OBJEC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22" name="Google Shape;322;p6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lvl="0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28800" lvl="1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743200" lvl="2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57600" lvl="3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4572000" lvl="4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5486400" lvl="5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400800" lvl="6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315200" lvl="7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229600" lvl="8" indent="-6858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3" name="Google Shape;323;p61"/>
          <p:cNvSpPr txBox="1">
            <a:spLocks noGrp="1"/>
          </p:cNvSpPr>
          <p:nvPr>
            <p:ph type="sldNum" idx="12"/>
          </p:nvPr>
        </p:nvSpPr>
        <p:spPr>
          <a:xfrm>
            <a:off x="439466" y="12801200"/>
            <a:ext cx="568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1" preserve="1">
  <p:cSld name="Page Layout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2"/>
          <p:cNvSpPr txBox="1">
            <a:spLocks noGrp="1"/>
          </p:cNvSpPr>
          <p:nvPr>
            <p:ph type="title"/>
          </p:nvPr>
        </p:nvSpPr>
        <p:spPr>
          <a:xfrm>
            <a:off x="4947138" y="398344"/>
            <a:ext cx="188952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0F72"/>
              </a:buClr>
              <a:buSzPts val="2500"/>
              <a:buFont typeface="Arial Black"/>
              <a:buNone/>
              <a:defRPr sz="5000" b="0" i="0" u="none" strike="noStrike" cap="none">
                <a:solidFill>
                  <a:srgbClr val="BD0F7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body" idx="1"/>
          </p:nvPr>
        </p:nvSpPr>
        <p:spPr>
          <a:xfrm>
            <a:off x="541338" y="1934308"/>
            <a:ext cx="23301600" cy="1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914400" marR="0" lvl="0" indent="-647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28800" marR="0" lvl="1" indent="-647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647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indent="-647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00" marR="0" lvl="4" indent="-6477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486400" marR="0" lvl="5" indent="-6477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6400800" marR="0" lvl="6" indent="-6477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7315200" marR="0" lvl="7" indent="-6477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8229600" marR="0" lvl="8" indent="-647700" algn="l" rtl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7" name="Google Shape;327;p62"/>
          <p:cNvSpPr txBox="1">
            <a:spLocks noGrp="1"/>
          </p:cNvSpPr>
          <p:nvPr>
            <p:ph type="sldNum" idx="12"/>
          </p:nvPr>
        </p:nvSpPr>
        <p:spPr>
          <a:xfrm>
            <a:off x="515822" y="12959862"/>
            <a:ext cx="54864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2">
  <p:cSld name="Page Layout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27050" y="1863969"/>
            <a:ext cx="14138519" cy="108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14928850" y="1863361"/>
            <a:ext cx="8928100" cy="1084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515821" y="12959862"/>
            <a:ext cx="5486400" cy="48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99691" y="398343"/>
            <a:ext cx="19942971" cy="7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0F72"/>
              </a:buClr>
              <a:buSzPts val="5000"/>
              <a:buFont typeface="Arial Black"/>
              <a:buNone/>
              <a:defRPr sz="5000" b="0" i="0" u="none" strike="noStrike" cap="none">
                <a:solidFill>
                  <a:srgbClr val="BD0F7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Layout 3">
  <p:cSld name="Page Layout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>
            <a:spLocks noGrp="1"/>
          </p:cNvSpPr>
          <p:nvPr>
            <p:ph type="pic" idx="2"/>
          </p:nvPr>
        </p:nvSpPr>
        <p:spPr>
          <a:xfrm>
            <a:off x="503115" y="1934309"/>
            <a:ext cx="14173200" cy="1077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>
            <a:spLocks noGrp="1"/>
          </p:cNvSpPr>
          <p:nvPr>
            <p:ph type="pic" idx="3"/>
          </p:nvPr>
        </p:nvSpPr>
        <p:spPr>
          <a:xfrm>
            <a:off x="15180006" y="1934309"/>
            <a:ext cx="8647724" cy="520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515821" y="12959862"/>
            <a:ext cx="5486400" cy="48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4"/>
          </p:nvPr>
        </p:nvSpPr>
        <p:spPr>
          <a:xfrm>
            <a:off x="15233161" y="7507656"/>
            <a:ext cx="8647724" cy="520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Black"/>
              <a:buChar char="•"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899691" y="398343"/>
            <a:ext cx="19942971" cy="71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0F72"/>
              </a:buClr>
              <a:buSzPts val="5000"/>
              <a:buFont typeface="Arial Black"/>
              <a:buNone/>
              <a:defRPr sz="5000" b="0" i="0" u="none" strike="noStrike" cap="none">
                <a:solidFill>
                  <a:srgbClr val="BD0F7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ing Slide Option 1">
  <p:cSld name="Ending Slide Option 1">
    <p:bg>
      <p:bgPr>
        <a:solidFill>
          <a:srgbClr val="BD0F7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19165034" y="13299320"/>
            <a:ext cx="474969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SG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Ocean Network Express Pte. Ltd. All Rights Reserved</a:t>
            </a: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535600" y="6071396"/>
            <a:ext cx="21312552" cy="157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  <a:defRPr sz="7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1393925" y="11606348"/>
            <a:ext cx="2159590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SG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www.one-line.com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Option 2">
  <p:cSld name="Divider Option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-17929"/>
            <a:ext cx="24409919" cy="1397156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4" name="Google Shape;54;p10"/>
          <p:cNvSpPr/>
          <p:nvPr/>
        </p:nvSpPr>
        <p:spPr>
          <a:xfrm>
            <a:off x="0" y="-17929"/>
            <a:ext cx="24384001" cy="13716000"/>
          </a:xfrm>
          <a:prstGeom prst="rect">
            <a:avLst/>
          </a:prstGeom>
          <a:solidFill>
            <a:schemeClr val="dk1">
              <a:alpha val="45882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9241" y="2133607"/>
            <a:ext cx="21443964" cy="952051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656501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758790" y="3490470"/>
            <a:ext cx="12566407" cy="157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  <a:defRPr sz="1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19165034" y="13299320"/>
            <a:ext cx="474969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SG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Ocean Network Express Pte. Ltd. All Rights Reserved</a:t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>
            <a:off x="545792" y="1430178"/>
            <a:ext cx="3170399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0" name="Google Shape;60;p10"/>
          <p:cNvCxnSpPr/>
          <p:nvPr/>
        </p:nvCxnSpPr>
        <p:spPr>
          <a:xfrm>
            <a:off x="3870265" y="1430178"/>
            <a:ext cx="20059708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939" y="438148"/>
            <a:ext cx="2811600" cy="59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ing Slide Option 2">
  <p:cSld name="Ending Slide Option 2">
    <p:bg>
      <p:bgPr>
        <a:solidFill>
          <a:srgbClr val="BD0F7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19165034" y="13299320"/>
            <a:ext cx="474969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SG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 Ocean Network Express Pte. Ltd. All Rights Reserved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1393925" y="11606348"/>
            <a:ext cx="2159590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SG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www.one-line.com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30117" y="5173244"/>
            <a:ext cx="5323519" cy="336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0"/>
          <p:cNvSpPr txBox="1">
            <a:spLocks noGrp="1"/>
          </p:cNvSpPr>
          <p:nvPr>
            <p:ph type="ctrTitle"/>
          </p:nvPr>
        </p:nvSpPr>
        <p:spPr>
          <a:xfrm>
            <a:off x="831222" y="1985534"/>
            <a:ext cx="22721600" cy="54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subTitle" idx="1"/>
          </p:nvPr>
        </p:nvSpPr>
        <p:spPr>
          <a:xfrm>
            <a:off x="831200" y="7557666"/>
            <a:ext cx="22721600" cy="21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r>
              <a:rPr lang="zh-CN" altLang="en-US"/>
              <a:t>单击此处编辑母版副标题样式</a:t>
            </a:r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1"/>
          <p:cNvSpPr txBox="1">
            <a:spLocks noGrp="1"/>
          </p:cNvSpPr>
          <p:nvPr>
            <p:ph type="title"/>
          </p:nvPr>
        </p:nvSpPr>
        <p:spPr>
          <a:xfrm>
            <a:off x="831200" y="5735600"/>
            <a:ext cx="22721600" cy="22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831200" y="1186734"/>
            <a:ext cx="22721600" cy="15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body" idx="1"/>
          </p:nvPr>
        </p:nvSpPr>
        <p:spPr>
          <a:xfrm>
            <a:off x="831200" y="3073266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85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rtl="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rtl="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rtl="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rtl="0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89" name="Google Shape;289;p52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45792" y="1430178"/>
            <a:ext cx="3170399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7" name="Google Shape;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5792" y="453580"/>
            <a:ext cx="2812870" cy="596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19165034" y="13299320"/>
            <a:ext cx="474969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SG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Ocean Network Express Pte. Ltd. All Rights Reserved</a:t>
            </a:r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3870265" y="1430178"/>
            <a:ext cx="20059708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>
            <a:spLocks noGrp="1"/>
          </p:cNvSpPr>
          <p:nvPr>
            <p:ph type="title"/>
          </p:nvPr>
        </p:nvSpPr>
        <p:spPr>
          <a:xfrm>
            <a:off x="831200" y="1186734"/>
            <a:ext cx="227216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49"/>
          <p:cNvSpPr txBox="1">
            <a:spLocks noGrp="1"/>
          </p:cNvSpPr>
          <p:nvPr>
            <p:ph type="body" idx="1"/>
          </p:nvPr>
        </p:nvSpPr>
        <p:spPr>
          <a:xfrm>
            <a:off x="831200" y="3073266"/>
            <a:ext cx="227216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49"/>
          <p:cNvSpPr txBox="1">
            <a:spLocks noGrp="1"/>
          </p:cNvSpPr>
          <p:nvPr>
            <p:ph type="sldNum" idx="12"/>
          </p:nvPr>
        </p:nvSpPr>
        <p:spPr>
          <a:xfrm>
            <a:off x="22593222" y="12435244"/>
            <a:ext cx="14632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7" name="Google Shape;277;p4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3203" y="152400"/>
            <a:ext cx="2285714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9"/>
          <p:cNvSpPr/>
          <p:nvPr/>
        </p:nvSpPr>
        <p:spPr>
          <a:xfrm>
            <a:off x="67200" y="13320000"/>
            <a:ext cx="67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Ocean Network Express Pte. Ltd. All Rights Reserved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9886211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slide" Target="slide7.xm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9.jpg"/><Relationship Id="rId7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20.jp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10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6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004047" y="5135615"/>
            <a:ext cx="13042693" cy="230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6000" dirty="0">
                <a:solidFill>
                  <a:srgbClr val="FFFFFF"/>
                </a:solidFill>
                <a:latin typeface="Arial Black"/>
                <a:ea typeface="方正黑体" panose="03000509000000000000" pitchFamily="65" charset="-122"/>
                <a:cs typeface="Arial Black"/>
                <a:sym typeface="Arial Black"/>
              </a:rPr>
              <a:t>亿通新增功能介绍 </a:t>
            </a:r>
            <a:r>
              <a:rPr lang="en-US" altLang="zh-CN" sz="6000" dirty="0">
                <a:solidFill>
                  <a:srgbClr val="FFFFFF"/>
                </a:solidFill>
                <a:latin typeface="Arial Black"/>
                <a:ea typeface="方正黑体" panose="03000509000000000000" pitchFamily="65" charset="-122"/>
                <a:cs typeface="Arial Black"/>
                <a:sym typeface="Arial Black"/>
              </a:rPr>
              <a:t>-</a:t>
            </a:r>
            <a:r>
              <a:rPr lang="zh-CN" altLang="en-US" sz="6000" dirty="0">
                <a:solidFill>
                  <a:srgbClr val="FFFFFF"/>
                </a:solidFill>
                <a:latin typeface="Arial Black"/>
                <a:ea typeface="方正黑体" panose="03000509000000000000" pitchFamily="65" charset="-122"/>
                <a:cs typeface="Arial Black"/>
                <a:sym typeface="Arial Black"/>
              </a:rPr>
              <a:t>“换舱申请及查询”</a:t>
            </a:r>
            <a:endParaRPr sz="6000" dirty="0">
              <a:latin typeface="方正黑体" panose="03000509000000000000" pitchFamily="65" charset="-122"/>
              <a:ea typeface="方正黑体" panose="03000509000000000000" pitchFamily="65" charset="-122"/>
              <a:cs typeface="Arial Black"/>
              <a:sym typeface="Arial Black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58900" y="12425082"/>
            <a:ext cx="3126600" cy="68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200" dirty="0">
                <a:latin typeface="Arial Black"/>
                <a:ea typeface="Arial Black"/>
                <a:cs typeface="Arial Black"/>
                <a:sym typeface="Arial Black"/>
              </a:rPr>
              <a:t>D</a:t>
            </a:r>
            <a:r>
              <a:rPr lang="en-US" altLang="zh-CN" sz="3200" dirty="0">
                <a:latin typeface="Arial Black"/>
                <a:ea typeface="Arial Black"/>
                <a:cs typeface="Arial Black"/>
                <a:sym typeface="Arial Black"/>
              </a:rPr>
              <a:t>ec</a:t>
            </a:r>
            <a:r>
              <a:rPr lang="en-US" sz="32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SG" sz="3200" dirty="0">
                <a:latin typeface="Arial Black"/>
                <a:ea typeface="Arial Black"/>
                <a:cs typeface="Arial Black"/>
                <a:sym typeface="Arial Black"/>
              </a:rPr>
              <a:t>2024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795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EAAC0184-7FD6-A11E-2A7E-17088798A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280075"/>
            <a:ext cx="14138275" cy="10848975"/>
          </a:xfrm>
        </p:spPr>
        <p:txBody>
          <a:bodyPr/>
          <a:lstStyle/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换舱允许提交不增加总箱量的申请</a:t>
            </a:r>
            <a:endParaRPr kumimoji="0" lang="en-US" altLang="zh-CN" sz="4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ts val="3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tabLst/>
              <a:defRPr/>
            </a:pPr>
            <a:r>
              <a:rPr kumimoji="0" lang="zh-CN" alt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（注意：正常情况下，换舱前的总箱数高于换舱后的总箱数，被</a:t>
            </a:r>
            <a:r>
              <a:rPr kumimoji="0" lang="en-US" altLang="zh-CN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ONE</a:t>
            </a:r>
            <a:r>
              <a:rPr kumimoji="0" lang="zh-CN" alt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快速处理的几率较高；等量置换往往需要其他</a:t>
            </a:r>
            <a:r>
              <a:rPr kumimoji="0" lang="en-US" altLang="zh-CN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ONE</a:t>
            </a:r>
            <a:r>
              <a:rPr kumimoji="0" lang="zh-CN" altLang="en-US" sz="25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部门的介入与确认）</a:t>
            </a:r>
            <a:endParaRPr kumimoji="0" lang="en-US" altLang="zh-CN" sz="25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提交换舱申请需填写“原订舱单号”及“换舱至单号”，可接受的换舱包括以下场景：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Tx/>
              <a:buChar char="-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原单号“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A”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完全换至单号“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B”: </a:t>
            </a:r>
          </a:p>
          <a:p>
            <a:pPr marL="38100" indent="0">
              <a:lnSpc>
                <a:spcPts val="3000"/>
              </a:lnSpc>
              <a:buNone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的“需取消数量”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=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“箱数”；换舱至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B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单号的新增数量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&lt;=A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的“需取消数量”</a:t>
            </a:r>
            <a:endParaRPr lang="en-US" altLang="zh-CN" sz="25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方正黑体" panose="03000509000000000000" pitchFamily="65" charset="-122"/>
              <a:buChar char="-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原单号“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A”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的部分箱量换至单号“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B”: </a:t>
            </a:r>
          </a:p>
          <a:p>
            <a:pPr marL="38100" indent="0">
              <a:lnSpc>
                <a:spcPts val="3000"/>
              </a:lnSpc>
              <a:buNone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的“需取消数量”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&lt;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“箱数”；如原单号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需替换新的箱型以减少原有箱数，则在换舱至单号下填入单号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的新箱型箱数，并添加单号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B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，录入新增数量；换舱至填写的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A+B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的新增数量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&lt;=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原订舱单号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的“需取消数量”</a:t>
            </a:r>
            <a:endParaRPr lang="en-US" altLang="zh-CN" sz="25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方正黑体" panose="03000509000000000000" pitchFamily="65" charset="-122"/>
              <a:buChar char="-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原订舱单号或换舱至单号接受多项填入，即原订舱包含多个单号“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（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-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）”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B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”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C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”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…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换至多个单号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”A(+)”/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Z”/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Y”/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X”…:</a:t>
            </a:r>
          </a:p>
          <a:p>
            <a:pPr marL="38100" indent="0">
              <a:lnSpc>
                <a:spcPts val="3000"/>
              </a:lnSpc>
              <a:buNone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所需符合的规则为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A+B+C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的需取消数量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&gt;=A+Z+Y+X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的新增数量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提交的换舱申请中，原订舱单号的任意一条记录的“需减少数量”必须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&gt;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或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=0; 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换舱至的单号下任意一条记录的新增数量必须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&gt;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或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=0</a:t>
            </a: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chemeClr val="tx1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“未录入单号”填写时要求把订舱的所有箱型箱数等在“原订舱单号”下完整输入，如“未录入单号”需要部分增减箱型，箱数，在“换舱至单号”下填入同样单号进行编辑，提交时系统后台可进行数据校验完成发送</a:t>
            </a:r>
          </a:p>
        </p:txBody>
      </p:sp>
      <p:pic>
        <p:nvPicPr>
          <p:cNvPr id="7" name="图片 6" descr="d15571fbfd54d7c4bee8393f7652b27">
            <a:extLst>
              <a:ext uri="{FF2B5EF4-FFF2-40B4-BE49-F238E27FC236}">
                <a16:creationId xmlns:a16="http://schemas.microsoft.com/office/drawing/2014/main" id="{57EEE6D3-218F-0AFF-23B8-78FCCBC9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784" y="1863726"/>
            <a:ext cx="8740166" cy="110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B3A421F-6D89-1298-A204-323FCFF77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969" y="1124669"/>
            <a:ext cx="10387384" cy="108487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换舱申请填写规则</a:t>
            </a: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-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案例解析</a:t>
            </a:r>
            <a:endParaRPr kumimoji="0" lang="en-US" altLang="zh-CN" sz="4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下的部分箱数，并取消单号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222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，换至单号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333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；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1x40’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合计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2TEU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，换为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1x20’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合计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1TEU;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222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1x20’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合计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1TEU;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333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现有订舱为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1x20’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，需要变更为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1x20’+1x40’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填写方式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在“原订舱单号”下及“换舱至单号”下均需填写，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在“原订舱单号”及“换舱至单号”填入单号时，会把当前“已确认”状态的订舱数据带入，在此基础上，完成“需取消箱数”和“需增加箱数”的填写；</a:t>
            </a:r>
            <a:endParaRPr lang="en-US" altLang="zh-CN" sz="25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222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在“原订舱单号”的“需取消箱数”应等同于目前的“箱量”；</a:t>
            </a:r>
            <a:endParaRPr lang="en-US" altLang="zh-CN" sz="25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333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在“换舱至单号”下需要添加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1x40’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的箱记录</a:t>
            </a:r>
            <a:endParaRPr lang="en-US" altLang="zh-CN" sz="25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接受“换舱申请”后，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的箱型箱量为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1x20;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222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的状态为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CANCEL;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333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的箱型箱量为</a:t>
            </a:r>
            <a:r>
              <a:rPr lang="en-US" altLang="zh-CN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1x20’+1x40’,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marL="38100" indent="0">
              <a:buNone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endParaRPr kumimoji="0" lang="en-US" altLang="zh-CN" sz="4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endParaRPr lang="zh-CN" altLang="en-US" dirty="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DDC41B5-84E5-80BE-0F48-E42B0C37033D}"/>
              </a:ext>
            </a:extLst>
          </p:cNvPr>
          <p:cNvGrpSpPr/>
          <p:nvPr/>
        </p:nvGrpSpPr>
        <p:grpSpPr>
          <a:xfrm>
            <a:off x="9510681" y="2133424"/>
            <a:ext cx="14141364" cy="10448388"/>
            <a:chOff x="8479566" y="2133424"/>
            <a:chExt cx="14141364" cy="10448388"/>
          </a:xfrm>
        </p:grpSpPr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98A460CD-A724-61D1-6F7A-DCE5D7AE33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188285"/>
                </p:ext>
              </p:extLst>
            </p:nvPr>
          </p:nvGraphicFramePr>
          <p:xfrm>
            <a:off x="11443350" y="2133424"/>
            <a:ext cx="11177580" cy="10365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6280124" imgH="3029158" progId="Excel.Sheet.12">
                    <p:embed/>
                  </p:oleObj>
                </mc:Choice>
                <mc:Fallback>
                  <p:oleObj name="Worksheet" r:id="rId2" imgW="6280124" imgH="3029158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443350" y="2133424"/>
                          <a:ext cx="11177580" cy="103652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856FD00-7DEF-B465-4FE7-18870707EC2A}"/>
                </a:ext>
              </a:extLst>
            </p:cNvPr>
            <p:cNvSpPr/>
            <p:nvPr/>
          </p:nvSpPr>
          <p:spPr>
            <a:xfrm>
              <a:off x="11167353" y="3365770"/>
              <a:ext cx="5525311" cy="1225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1F38968-88E5-4DCE-568F-DAB254DA4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2751" y="8123731"/>
              <a:ext cx="5541744" cy="124369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86697C8-9678-D369-56D4-7AF625FD1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2751" y="10581762"/>
              <a:ext cx="5541744" cy="124369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F77B43E-D5C9-B148-EB69-0D7E3291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0920" y="5063572"/>
              <a:ext cx="5541744" cy="1243692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43513DB-B336-E51D-49B8-14390C9AFC84}"/>
                </a:ext>
              </a:extLst>
            </p:cNvPr>
            <p:cNvSpPr/>
            <p:nvPr/>
          </p:nvSpPr>
          <p:spPr>
            <a:xfrm>
              <a:off x="11212751" y="9396293"/>
              <a:ext cx="5525311" cy="696650"/>
            </a:xfrm>
            <a:custGeom>
              <a:avLst/>
              <a:gdLst>
                <a:gd name="connsiteX0" fmla="*/ 0 w 5525311"/>
                <a:gd name="connsiteY0" fmla="*/ 0 h 696650"/>
                <a:gd name="connsiteX1" fmla="*/ 386772 w 5525311"/>
                <a:gd name="connsiteY1" fmla="*/ 0 h 696650"/>
                <a:gd name="connsiteX2" fmla="*/ 773544 w 5525311"/>
                <a:gd name="connsiteY2" fmla="*/ 0 h 696650"/>
                <a:gd name="connsiteX3" fmla="*/ 1160315 w 5525311"/>
                <a:gd name="connsiteY3" fmla="*/ 0 h 696650"/>
                <a:gd name="connsiteX4" fmla="*/ 1768100 w 5525311"/>
                <a:gd name="connsiteY4" fmla="*/ 0 h 696650"/>
                <a:gd name="connsiteX5" fmla="*/ 2375884 w 5525311"/>
                <a:gd name="connsiteY5" fmla="*/ 0 h 696650"/>
                <a:gd name="connsiteX6" fmla="*/ 2873162 w 5525311"/>
                <a:gd name="connsiteY6" fmla="*/ 0 h 696650"/>
                <a:gd name="connsiteX7" fmla="*/ 3536199 w 5525311"/>
                <a:gd name="connsiteY7" fmla="*/ 0 h 696650"/>
                <a:gd name="connsiteX8" fmla="*/ 3922971 w 5525311"/>
                <a:gd name="connsiteY8" fmla="*/ 0 h 696650"/>
                <a:gd name="connsiteX9" fmla="*/ 4586008 w 5525311"/>
                <a:gd name="connsiteY9" fmla="*/ 0 h 696650"/>
                <a:gd name="connsiteX10" fmla="*/ 4972780 w 5525311"/>
                <a:gd name="connsiteY10" fmla="*/ 0 h 696650"/>
                <a:gd name="connsiteX11" fmla="*/ 5525311 w 5525311"/>
                <a:gd name="connsiteY11" fmla="*/ 0 h 696650"/>
                <a:gd name="connsiteX12" fmla="*/ 5525311 w 5525311"/>
                <a:gd name="connsiteY12" fmla="*/ 334392 h 696650"/>
                <a:gd name="connsiteX13" fmla="*/ 5525311 w 5525311"/>
                <a:gd name="connsiteY13" fmla="*/ 696650 h 696650"/>
                <a:gd name="connsiteX14" fmla="*/ 5138539 w 5525311"/>
                <a:gd name="connsiteY14" fmla="*/ 696650 h 696650"/>
                <a:gd name="connsiteX15" fmla="*/ 4641261 w 5525311"/>
                <a:gd name="connsiteY15" fmla="*/ 696650 h 696650"/>
                <a:gd name="connsiteX16" fmla="*/ 4033477 w 5525311"/>
                <a:gd name="connsiteY16" fmla="*/ 696650 h 696650"/>
                <a:gd name="connsiteX17" fmla="*/ 3370440 w 5525311"/>
                <a:gd name="connsiteY17" fmla="*/ 696650 h 696650"/>
                <a:gd name="connsiteX18" fmla="*/ 2983668 w 5525311"/>
                <a:gd name="connsiteY18" fmla="*/ 696650 h 696650"/>
                <a:gd name="connsiteX19" fmla="*/ 2596896 w 5525311"/>
                <a:gd name="connsiteY19" fmla="*/ 696650 h 696650"/>
                <a:gd name="connsiteX20" fmla="*/ 2044365 w 5525311"/>
                <a:gd name="connsiteY20" fmla="*/ 696650 h 696650"/>
                <a:gd name="connsiteX21" fmla="*/ 1381328 w 5525311"/>
                <a:gd name="connsiteY21" fmla="*/ 696650 h 696650"/>
                <a:gd name="connsiteX22" fmla="*/ 994556 w 5525311"/>
                <a:gd name="connsiteY22" fmla="*/ 696650 h 696650"/>
                <a:gd name="connsiteX23" fmla="*/ 552531 w 5525311"/>
                <a:gd name="connsiteY23" fmla="*/ 696650 h 696650"/>
                <a:gd name="connsiteX24" fmla="*/ 0 w 5525311"/>
                <a:gd name="connsiteY24" fmla="*/ 696650 h 696650"/>
                <a:gd name="connsiteX25" fmla="*/ 0 w 5525311"/>
                <a:gd name="connsiteY25" fmla="*/ 334392 h 696650"/>
                <a:gd name="connsiteX26" fmla="*/ 0 w 5525311"/>
                <a:gd name="connsiteY26" fmla="*/ 0 h 6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5311" h="696650" extrusionOk="0">
                  <a:moveTo>
                    <a:pt x="0" y="0"/>
                  </a:moveTo>
                  <a:cubicBezTo>
                    <a:pt x="161805" y="-39036"/>
                    <a:pt x="198204" y="42948"/>
                    <a:pt x="386772" y="0"/>
                  </a:cubicBezTo>
                  <a:cubicBezTo>
                    <a:pt x="575340" y="-42948"/>
                    <a:pt x="644125" y="26612"/>
                    <a:pt x="773544" y="0"/>
                  </a:cubicBezTo>
                  <a:cubicBezTo>
                    <a:pt x="902963" y="-26612"/>
                    <a:pt x="973018" y="11929"/>
                    <a:pt x="1160315" y="0"/>
                  </a:cubicBezTo>
                  <a:cubicBezTo>
                    <a:pt x="1347612" y="-11929"/>
                    <a:pt x="1476066" y="34787"/>
                    <a:pt x="1768100" y="0"/>
                  </a:cubicBezTo>
                  <a:cubicBezTo>
                    <a:pt x="2060135" y="-34787"/>
                    <a:pt x="2094654" y="2332"/>
                    <a:pt x="2375884" y="0"/>
                  </a:cubicBezTo>
                  <a:cubicBezTo>
                    <a:pt x="2657114" y="-2332"/>
                    <a:pt x="2637699" y="4912"/>
                    <a:pt x="2873162" y="0"/>
                  </a:cubicBezTo>
                  <a:cubicBezTo>
                    <a:pt x="3108625" y="-4912"/>
                    <a:pt x="3391973" y="46572"/>
                    <a:pt x="3536199" y="0"/>
                  </a:cubicBezTo>
                  <a:cubicBezTo>
                    <a:pt x="3680425" y="-46572"/>
                    <a:pt x="3811440" y="32866"/>
                    <a:pt x="3922971" y="0"/>
                  </a:cubicBezTo>
                  <a:cubicBezTo>
                    <a:pt x="4034502" y="-32866"/>
                    <a:pt x="4267901" y="59188"/>
                    <a:pt x="4586008" y="0"/>
                  </a:cubicBezTo>
                  <a:cubicBezTo>
                    <a:pt x="4904115" y="-59188"/>
                    <a:pt x="4798164" y="3890"/>
                    <a:pt x="4972780" y="0"/>
                  </a:cubicBezTo>
                  <a:cubicBezTo>
                    <a:pt x="5147396" y="-3890"/>
                    <a:pt x="5308196" y="4692"/>
                    <a:pt x="5525311" y="0"/>
                  </a:cubicBezTo>
                  <a:cubicBezTo>
                    <a:pt x="5563564" y="82506"/>
                    <a:pt x="5502897" y="245611"/>
                    <a:pt x="5525311" y="334392"/>
                  </a:cubicBezTo>
                  <a:cubicBezTo>
                    <a:pt x="5547725" y="423173"/>
                    <a:pt x="5495477" y="537473"/>
                    <a:pt x="5525311" y="696650"/>
                  </a:cubicBezTo>
                  <a:cubicBezTo>
                    <a:pt x="5358574" y="717296"/>
                    <a:pt x="5268432" y="691819"/>
                    <a:pt x="5138539" y="696650"/>
                  </a:cubicBezTo>
                  <a:cubicBezTo>
                    <a:pt x="5008646" y="701481"/>
                    <a:pt x="4809798" y="682066"/>
                    <a:pt x="4641261" y="696650"/>
                  </a:cubicBezTo>
                  <a:cubicBezTo>
                    <a:pt x="4472724" y="711234"/>
                    <a:pt x="4311015" y="630229"/>
                    <a:pt x="4033477" y="696650"/>
                  </a:cubicBezTo>
                  <a:cubicBezTo>
                    <a:pt x="3755939" y="763071"/>
                    <a:pt x="3697673" y="686869"/>
                    <a:pt x="3370440" y="696650"/>
                  </a:cubicBezTo>
                  <a:cubicBezTo>
                    <a:pt x="3043207" y="706431"/>
                    <a:pt x="3104483" y="677659"/>
                    <a:pt x="2983668" y="696650"/>
                  </a:cubicBezTo>
                  <a:cubicBezTo>
                    <a:pt x="2862853" y="715641"/>
                    <a:pt x="2687708" y="680237"/>
                    <a:pt x="2596896" y="696650"/>
                  </a:cubicBezTo>
                  <a:cubicBezTo>
                    <a:pt x="2506084" y="713063"/>
                    <a:pt x="2168461" y="690051"/>
                    <a:pt x="2044365" y="696650"/>
                  </a:cubicBezTo>
                  <a:cubicBezTo>
                    <a:pt x="1920269" y="703249"/>
                    <a:pt x="1549127" y="624204"/>
                    <a:pt x="1381328" y="696650"/>
                  </a:cubicBezTo>
                  <a:cubicBezTo>
                    <a:pt x="1213529" y="769096"/>
                    <a:pt x="1176131" y="672914"/>
                    <a:pt x="994556" y="696650"/>
                  </a:cubicBezTo>
                  <a:cubicBezTo>
                    <a:pt x="812981" y="720386"/>
                    <a:pt x="735278" y="648099"/>
                    <a:pt x="552531" y="696650"/>
                  </a:cubicBezTo>
                  <a:cubicBezTo>
                    <a:pt x="369785" y="745201"/>
                    <a:pt x="217642" y="665004"/>
                    <a:pt x="0" y="696650"/>
                  </a:cubicBezTo>
                  <a:cubicBezTo>
                    <a:pt x="-28159" y="519350"/>
                    <a:pt x="37406" y="473216"/>
                    <a:pt x="0" y="334392"/>
                  </a:cubicBezTo>
                  <a:cubicBezTo>
                    <a:pt x="-37406" y="195568"/>
                    <a:pt x="7220" y="138255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BF016D"/>
              </a:solidFill>
              <a:extLst>
                <a:ext uri="{C807C97D-BFC1-408E-A445-0C87EB9F89A2}">
                  <ask:lineSketchStyleProps xmlns:ask="http://schemas.microsoft.com/office/drawing/2018/sketchyshapes" sd="198918390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48A77E3-9DFD-00A8-0A85-5100F347C19C}"/>
                </a:ext>
              </a:extLst>
            </p:cNvPr>
            <p:cNvSpPr/>
            <p:nvPr/>
          </p:nvSpPr>
          <p:spPr>
            <a:xfrm>
              <a:off x="11212750" y="11885162"/>
              <a:ext cx="5525311" cy="696650"/>
            </a:xfrm>
            <a:custGeom>
              <a:avLst/>
              <a:gdLst>
                <a:gd name="connsiteX0" fmla="*/ 0 w 5525311"/>
                <a:gd name="connsiteY0" fmla="*/ 0 h 696650"/>
                <a:gd name="connsiteX1" fmla="*/ 497278 w 5525311"/>
                <a:gd name="connsiteY1" fmla="*/ 0 h 696650"/>
                <a:gd name="connsiteX2" fmla="*/ 1049809 w 5525311"/>
                <a:gd name="connsiteY2" fmla="*/ 0 h 696650"/>
                <a:gd name="connsiteX3" fmla="*/ 1602340 w 5525311"/>
                <a:gd name="connsiteY3" fmla="*/ 0 h 696650"/>
                <a:gd name="connsiteX4" fmla="*/ 2265378 w 5525311"/>
                <a:gd name="connsiteY4" fmla="*/ 0 h 696650"/>
                <a:gd name="connsiteX5" fmla="*/ 2762656 w 5525311"/>
                <a:gd name="connsiteY5" fmla="*/ 0 h 696650"/>
                <a:gd name="connsiteX6" fmla="*/ 3425693 w 5525311"/>
                <a:gd name="connsiteY6" fmla="*/ 0 h 696650"/>
                <a:gd name="connsiteX7" fmla="*/ 4033477 w 5525311"/>
                <a:gd name="connsiteY7" fmla="*/ 0 h 696650"/>
                <a:gd name="connsiteX8" fmla="*/ 4641261 w 5525311"/>
                <a:gd name="connsiteY8" fmla="*/ 0 h 696650"/>
                <a:gd name="connsiteX9" fmla="*/ 5028033 w 5525311"/>
                <a:gd name="connsiteY9" fmla="*/ 0 h 696650"/>
                <a:gd name="connsiteX10" fmla="*/ 5525311 w 5525311"/>
                <a:gd name="connsiteY10" fmla="*/ 0 h 696650"/>
                <a:gd name="connsiteX11" fmla="*/ 5525311 w 5525311"/>
                <a:gd name="connsiteY11" fmla="*/ 334392 h 696650"/>
                <a:gd name="connsiteX12" fmla="*/ 5525311 w 5525311"/>
                <a:gd name="connsiteY12" fmla="*/ 696650 h 696650"/>
                <a:gd name="connsiteX13" fmla="*/ 5083286 w 5525311"/>
                <a:gd name="connsiteY13" fmla="*/ 696650 h 696650"/>
                <a:gd name="connsiteX14" fmla="*/ 4475502 w 5525311"/>
                <a:gd name="connsiteY14" fmla="*/ 696650 h 696650"/>
                <a:gd name="connsiteX15" fmla="*/ 4088730 w 5525311"/>
                <a:gd name="connsiteY15" fmla="*/ 696650 h 696650"/>
                <a:gd name="connsiteX16" fmla="*/ 3536199 w 5525311"/>
                <a:gd name="connsiteY16" fmla="*/ 696650 h 696650"/>
                <a:gd name="connsiteX17" fmla="*/ 2873162 w 5525311"/>
                <a:gd name="connsiteY17" fmla="*/ 696650 h 696650"/>
                <a:gd name="connsiteX18" fmla="*/ 2375884 w 5525311"/>
                <a:gd name="connsiteY18" fmla="*/ 696650 h 696650"/>
                <a:gd name="connsiteX19" fmla="*/ 1768100 w 5525311"/>
                <a:gd name="connsiteY19" fmla="*/ 696650 h 696650"/>
                <a:gd name="connsiteX20" fmla="*/ 1270822 w 5525311"/>
                <a:gd name="connsiteY20" fmla="*/ 696650 h 696650"/>
                <a:gd name="connsiteX21" fmla="*/ 663037 w 5525311"/>
                <a:gd name="connsiteY21" fmla="*/ 696650 h 696650"/>
                <a:gd name="connsiteX22" fmla="*/ 0 w 5525311"/>
                <a:gd name="connsiteY22" fmla="*/ 696650 h 696650"/>
                <a:gd name="connsiteX23" fmla="*/ 0 w 5525311"/>
                <a:gd name="connsiteY23" fmla="*/ 369225 h 696650"/>
                <a:gd name="connsiteX24" fmla="*/ 0 w 5525311"/>
                <a:gd name="connsiteY24" fmla="*/ 0 h 6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25311" h="696650" extrusionOk="0">
                  <a:moveTo>
                    <a:pt x="0" y="0"/>
                  </a:moveTo>
                  <a:cubicBezTo>
                    <a:pt x="217709" y="-11128"/>
                    <a:pt x="282060" y="881"/>
                    <a:pt x="497278" y="0"/>
                  </a:cubicBezTo>
                  <a:cubicBezTo>
                    <a:pt x="712496" y="-881"/>
                    <a:pt x="782692" y="41623"/>
                    <a:pt x="1049809" y="0"/>
                  </a:cubicBezTo>
                  <a:cubicBezTo>
                    <a:pt x="1316926" y="-41623"/>
                    <a:pt x="1441961" y="13321"/>
                    <a:pt x="1602340" y="0"/>
                  </a:cubicBezTo>
                  <a:cubicBezTo>
                    <a:pt x="1762719" y="-13321"/>
                    <a:pt x="2054882" y="75629"/>
                    <a:pt x="2265378" y="0"/>
                  </a:cubicBezTo>
                  <a:cubicBezTo>
                    <a:pt x="2475874" y="-75629"/>
                    <a:pt x="2632542" y="7399"/>
                    <a:pt x="2762656" y="0"/>
                  </a:cubicBezTo>
                  <a:cubicBezTo>
                    <a:pt x="2892770" y="-7399"/>
                    <a:pt x="3254408" y="64804"/>
                    <a:pt x="3425693" y="0"/>
                  </a:cubicBezTo>
                  <a:cubicBezTo>
                    <a:pt x="3596978" y="-64804"/>
                    <a:pt x="3793953" y="34742"/>
                    <a:pt x="4033477" y="0"/>
                  </a:cubicBezTo>
                  <a:cubicBezTo>
                    <a:pt x="4273001" y="-34742"/>
                    <a:pt x="4421837" y="32836"/>
                    <a:pt x="4641261" y="0"/>
                  </a:cubicBezTo>
                  <a:cubicBezTo>
                    <a:pt x="4860685" y="-32836"/>
                    <a:pt x="4894852" y="25175"/>
                    <a:pt x="5028033" y="0"/>
                  </a:cubicBezTo>
                  <a:cubicBezTo>
                    <a:pt x="5161214" y="-25175"/>
                    <a:pt x="5332921" y="7047"/>
                    <a:pt x="5525311" y="0"/>
                  </a:cubicBezTo>
                  <a:cubicBezTo>
                    <a:pt x="5530672" y="72427"/>
                    <a:pt x="5508673" y="208792"/>
                    <a:pt x="5525311" y="334392"/>
                  </a:cubicBezTo>
                  <a:cubicBezTo>
                    <a:pt x="5541949" y="459992"/>
                    <a:pt x="5484162" y="576291"/>
                    <a:pt x="5525311" y="696650"/>
                  </a:cubicBezTo>
                  <a:cubicBezTo>
                    <a:pt x="5346314" y="697432"/>
                    <a:pt x="5173705" y="660365"/>
                    <a:pt x="5083286" y="696650"/>
                  </a:cubicBezTo>
                  <a:cubicBezTo>
                    <a:pt x="4992867" y="732935"/>
                    <a:pt x="4635337" y="644605"/>
                    <a:pt x="4475502" y="696650"/>
                  </a:cubicBezTo>
                  <a:cubicBezTo>
                    <a:pt x="4315667" y="748695"/>
                    <a:pt x="4226455" y="666141"/>
                    <a:pt x="4088730" y="696650"/>
                  </a:cubicBezTo>
                  <a:cubicBezTo>
                    <a:pt x="3951005" y="727159"/>
                    <a:pt x="3685571" y="638069"/>
                    <a:pt x="3536199" y="696650"/>
                  </a:cubicBezTo>
                  <a:cubicBezTo>
                    <a:pt x="3386827" y="755231"/>
                    <a:pt x="3083701" y="633046"/>
                    <a:pt x="2873162" y="696650"/>
                  </a:cubicBezTo>
                  <a:cubicBezTo>
                    <a:pt x="2662623" y="760254"/>
                    <a:pt x="2615170" y="695441"/>
                    <a:pt x="2375884" y="696650"/>
                  </a:cubicBezTo>
                  <a:cubicBezTo>
                    <a:pt x="2136598" y="697859"/>
                    <a:pt x="2039344" y="628561"/>
                    <a:pt x="1768100" y="696650"/>
                  </a:cubicBezTo>
                  <a:cubicBezTo>
                    <a:pt x="1496856" y="764739"/>
                    <a:pt x="1470271" y="642031"/>
                    <a:pt x="1270822" y="696650"/>
                  </a:cubicBezTo>
                  <a:cubicBezTo>
                    <a:pt x="1071373" y="751269"/>
                    <a:pt x="864423" y="638871"/>
                    <a:pt x="663037" y="696650"/>
                  </a:cubicBezTo>
                  <a:cubicBezTo>
                    <a:pt x="461651" y="754429"/>
                    <a:pt x="153593" y="663180"/>
                    <a:pt x="0" y="696650"/>
                  </a:cubicBezTo>
                  <a:cubicBezTo>
                    <a:pt x="-30984" y="594630"/>
                    <a:pt x="6742" y="508818"/>
                    <a:pt x="0" y="369225"/>
                  </a:cubicBezTo>
                  <a:cubicBezTo>
                    <a:pt x="-6742" y="229632"/>
                    <a:pt x="26707" y="175118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rgbClr val="BF016D"/>
              </a:solidFill>
              <a:extLst>
                <a:ext uri="{C807C97D-BFC1-408E-A445-0C87EB9F89A2}">
                  <ask:lineSketchStyleProps xmlns:ask="http://schemas.microsoft.com/office/drawing/2018/sketchyshapes" sd="410635666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连接符: 肘形 18">
              <a:extLst>
                <a:ext uri="{FF2B5EF4-FFF2-40B4-BE49-F238E27FC236}">
                  <a16:creationId xmlns:a16="http://schemas.microsoft.com/office/drawing/2014/main" id="{104157A1-AD2B-DA8E-FC9A-8A0C9ECC8E1D}"/>
                </a:ext>
              </a:extLst>
            </p:cNvPr>
            <p:cNvCxnSpPr>
              <a:stCxn id="12" idx="1"/>
            </p:cNvCxnSpPr>
            <p:nvPr/>
          </p:nvCxnSpPr>
          <p:spPr>
            <a:xfrm rot="10800000" flipV="1">
              <a:off x="10486417" y="3978613"/>
              <a:ext cx="680936" cy="68580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>
              <a:extLst>
                <a:ext uri="{FF2B5EF4-FFF2-40B4-BE49-F238E27FC236}">
                  <a16:creationId xmlns:a16="http://schemas.microsoft.com/office/drawing/2014/main" id="{0F3C5B9A-4956-0571-7B69-34B1DFA1FC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38563" y="6333271"/>
              <a:ext cx="1960211" cy="66450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连接符: 肘形 25">
              <a:extLst>
                <a:ext uri="{FF2B5EF4-FFF2-40B4-BE49-F238E27FC236}">
                  <a16:creationId xmlns:a16="http://schemas.microsoft.com/office/drawing/2014/main" id="{915D379D-0D09-4880-C9AB-FB0C4FBEB2E4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 flipV="1">
              <a:off x="10486417" y="8745577"/>
              <a:ext cx="726335" cy="49971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连接符: 肘形 27">
              <a:extLst>
                <a:ext uri="{FF2B5EF4-FFF2-40B4-BE49-F238E27FC236}">
                  <a16:creationId xmlns:a16="http://schemas.microsoft.com/office/drawing/2014/main" id="{8EE96298-787D-E58C-D25B-D3A29A21EC80}"/>
                </a:ext>
              </a:extLst>
            </p:cNvPr>
            <p:cNvCxnSpPr>
              <a:stCxn id="14" idx="1"/>
            </p:cNvCxnSpPr>
            <p:nvPr/>
          </p:nvCxnSpPr>
          <p:spPr>
            <a:xfrm rot="10800000">
              <a:off x="10486417" y="10705786"/>
              <a:ext cx="726335" cy="4978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AAEFB9E-5888-A1C2-4CC5-6F41F0EF678C}"/>
                </a:ext>
              </a:extLst>
            </p:cNvPr>
            <p:cNvSpPr txBox="1"/>
            <p:nvPr/>
          </p:nvSpPr>
          <p:spPr>
            <a:xfrm>
              <a:off x="8479566" y="1094199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方正黑体" panose="03000509000000000000" pitchFamily="65" charset="-122"/>
                  <a:ea typeface="方正黑体" panose="03000509000000000000" pitchFamily="65" charset="-122"/>
                </a:rPr>
                <a:t>自动带入数据</a:t>
              </a:r>
            </a:p>
          </p:txBody>
        </p:sp>
        <p:cxnSp>
          <p:nvCxnSpPr>
            <p:cNvPr id="35" name="连接符: 肘形 34">
              <a:extLst>
                <a:ext uri="{FF2B5EF4-FFF2-40B4-BE49-F238E27FC236}">
                  <a16:creationId xmlns:a16="http://schemas.microsoft.com/office/drawing/2014/main" id="{3C07DEF8-7503-E06D-EC1F-41C6C5026F57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16738062" y="9744618"/>
              <a:ext cx="946823" cy="1984207"/>
            </a:xfrm>
            <a:prstGeom prst="bentConnector2">
              <a:avLst/>
            </a:prstGeom>
            <a:ln w="38100">
              <a:solidFill>
                <a:srgbClr val="BF01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连接符: 肘形 37">
              <a:extLst>
                <a:ext uri="{FF2B5EF4-FFF2-40B4-BE49-F238E27FC236}">
                  <a16:creationId xmlns:a16="http://schemas.microsoft.com/office/drawing/2014/main" id="{8E87C381-4DF7-6284-4B7B-4697A23FEF89}"/>
                </a:ext>
              </a:extLst>
            </p:cNvPr>
            <p:cNvCxnSpPr>
              <a:stCxn id="17" idx="3"/>
            </p:cNvCxnSpPr>
            <p:nvPr/>
          </p:nvCxnSpPr>
          <p:spPr>
            <a:xfrm flipV="1">
              <a:off x="16738061" y="11307282"/>
              <a:ext cx="985735" cy="926205"/>
            </a:xfrm>
            <a:prstGeom prst="bentConnector3">
              <a:avLst/>
            </a:prstGeom>
            <a:ln w="38100">
              <a:solidFill>
                <a:srgbClr val="BF016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59EC4FB-4137-2DDF-6B5D-E413D6B6434B}"/>
                </a:ext>
              </a:extLst>
            </p:cNvPr>
            <p:cNvSpPr txBox="1"/>
            <p:nvPr/>
          </p:nvSpPr>
          <p:spPr>
            <a:xfrm>
              <a:off x="17340393" y="11719546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BF016D"/>
                  </a:solidFill>
                  <a:latin typeface="方正黑体" panose="03000509000000000000" pitchFamily="65" charset="-122"/>
                  <a:ea typeface="方正黑体" panose="03000509000000000000" pitchFamily="65" charset="-122"/>
                </a:rPr>
                <a:t>添加数据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5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CC652C6E-87CB-EEDC-37F8-E3CFB00FD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692613"/>
            <a:ext cx="23315612" cy="11020087"/>
          </a:xfrm>
        </p:spPr>
        <p:txBody>
          <a:bodyPr/>
          <a:lstStyle/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换舱申请提交时对所涉及单号状态的校验及数据提取逻辑</a:t>
            </a:r>
            <a:endParaRPr kumimoji="0" lang="en-US" altLang="zh-CN" sz="4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用户如在订舱状态为“拒绝”时提交换舱申请，“原订舱单号”或“换舱至单号”提取的箱型</a:t>
            </a:r>
            <a:r>
              <a:rPr lang="en-US" altLang="zh-CN" sz="30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30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箱数</a:t>
            </a:r>
            <a:r>
              <a:rPr lang="en-US" altLang="zh-CN" sz="30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30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箱状态信息会追溯“拒绝”前的“已确认”订舱数据并在操作页面显示提示如下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：</a:t>
            </a:r>
            <a:endParaRPr lang="en-US" altLang="zh-CN" sz="3000" b="1" kern="100" dirty="0">
              <a:solidFill>
                <a:schemeClr val="tx1"/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zh-CN" sz="3000" b="1" kern="100" dirty="0">
              <a:solidFill>
                <a:schemeClr val="tx1"/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zh-CN" sz="3000" b="1" kern="100" dirty="0">
              <a:solidFill>
                <a:schemeClr val="tx1"/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zh-CN" sz="3000" b="1" kern="100" dirty="0">
              <a:solidFill>
                <a:schemeClr val="tx1"/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marL="38100" indent="0">
              <a:lnSpc>
                <a:spcPts val="3500"/>
              </a:lnSpc>
              <a:buNone/>
            </a:pPr>
            <a:endParaRPr lang="en-US" altLang="zh-CN" sz="3000" b="1" kern="100" dirty="0">
              <a:solidFill>
                <a:schemeClr val="tx1"/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用户如在订舱状态为“拒绝”状态下提交换舱申请，且在“原订舱单号”或“换舱至单号”的订舱记录中不存在“拒绝”前有“已确认”，此情况下不适用“换舱申请”且操作页面会反馈提示如下：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zh-CN" altLang="en-US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BB3CDF-25AC-0EEE-927C-AE7947ED83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5830" y="3552134"/>
            <a:ext cx="13716000" cy="347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图形用户界面, 应用程序, Teams&#10;&#10;描述已自动生成">
            <a:extLst>
              <a:ext uri="{FF2B5EF4-FFF2-40B4-BE49-F238E27FC236}">
                <a16:creationId xmlns:a16="http://schemas.microsoft.com/office/drawing/2014/main" id="{AFABCF8F-F0AA-2B78-8F3A-7A76314E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31" y="8858645"/>
            <a:ext cx="13577803" cy="42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7926B031-DE19-63CD-B01C-CFBF0E2C5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784970"/>
              </p:ext>
            </p:extLst>
          </p:nvPr>
        </p:nvGraphicFramePr>
        <p:xfrm>
          <a:off x="12426950" y="1487529"/>
          <a:ext cx="11177588" cy="794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80124" imgH="1606435" progId="Excel.Sheet.12">
                  <p:embed/>
                </p:oleObj>
              </mc:Choice>
              <mc:Fallback>
                <p:oleObj name="Worksheet" r:id="rId2" imgW="6280124" imgH="1606435" progId="Excel.Sheet.12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98A460CD-A724-61D1-6F7A-DCE5D7AE33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26950" y="1487529"/>
                        <a:ext cx="11177588" cy="794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67EF11A6-246C-3207-60D1-43C64A59A26C}"/>
              </a:ext>
            </a:extLst>
          </p:cNvPr>
          <p:cNvSpPr/>
          <p:nvPr/>
        </p:nvSpPr>
        <p:spPr>
          <a:xfrm>
            <a:off x="12192000" y="3976406"/>
            <a:ext cx="5525311" cy="122568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1">
            <a:extLst>
              <a:ext uri="{FF2B5EF4-FFF2-40B4-BE49-F238E27FC236}">
                <a16:creationId xmlns:a16="http://schemas.microsoft.com/office/drawing/2014/main" id="{DBE20675-23E1-609D-8DAC-27D76C6F6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969" y="1124669"/>
            <a:ext cx="10387384" cy="108487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“</a:t>
            </a: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Reject”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状态下提交“换舱申请”的案例解析</a:t>
            </a:r>
            <a:endParaRPr kumimoji="0" lang="en-US" altLang="zh-CN" sz="4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原订舱为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1x20’,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已被确认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提交订舱更改需增加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1x40’, 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被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拒绝；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客户在单号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的拒绝状态下提交“换舱申请”到单号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333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客户提交“换舱审请”输入单号</a:t>
            </a:r>
            <a:r>
              <a:rPr lang="en-US" altLang="zh-CN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时，取值为“</a:t>
            </a:r>
            <a:r>
              <a:rPr lang="en-US" altLang="zh-CN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reject”</a:t>
            </a:r>
            <a:r>
              <a:rPr lang="zh-CN" altLang="en-US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之前“</a:t>
            </a:r>
            <a:r>
              <a:rPr lang="en-US" altLang="zh-CN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confirm</a:t>
            </a:r>
            <a:r>
              <a:rPr lang="zh-CN" altLang="en-US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”记录时的箱型箱量；</a:t>
            </a:r>
            <a:endParaRPr lang="en-US" altLang="zh-CN" sz="3000" b="1" dirty="0">
              <a:solidFill>
                <a:schemeClr val="accent2">
                  <a:lumMod val="75000"/>
                </a:schemeClr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完成提交后并被</a:t>
            </a:r>
            <a:r>
              <a:rPr lang="en-US" altLang="zh-CN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受理后：</a:t>
            </a:r>
            <a:endParaRPr lang="en-US" altLang="zh-CN" sz="3000" b="1" dirty="0">
              <a:solidFill>
                <a:schemeClr val="accent2">
                  <a:lumMod val="75000"/>
                </a:schemeClr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111</a:t>
            </a:r>
            <a:r>
              <a:rPr lang="zh-CN" altLang="en-US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状态为</a:t>
            </a:r>
            <a:r>
              <a:rPr lang="en-US" altLang="zh-CN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CANCEL;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单号</a:t>
            </a:r>
            <a:r>
              <a:rPr lang="en-US" altLang="zh-CN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333</a:t>
            </a:r>
            <a:r>
              <a:rPr lang="zh-CN" altLang="en-US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原</a:t>
            </a:r>
            <a:r>
              <a:rPr lang="en-US" altLang="zh-CN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1x20’</a:t>
            </a:r>
            <a:r>
              <a:rPr lang="zh-CN" altLang="en-US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变更为</a:t>
            </a:r>
            <a:r>
              <a:rPr lang="en-US" altLang="zh-CN" sz="2500" b="1" dirty="0">
                <a:solidFill>
                  <a:schemeClr val="accent2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2x20’</a:t>
            </a:r>
            <a:endParaRPr lang="en-US" altLang="zh-CN" sz="3000" b="1" dirty="0">
              <a:solidFill>
                <a:schemeClr val="accent2">
                  <a:lumMod val="75000"/>
                </a:schemeClr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endParaRPr kumimoji="0" lang="en-US" altLang="zh-CN" sz="4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endParaRPr lang="zh-CN" altLang="en-US" dirty="0"/>
          </a:p>
        </p:txBody>
      </p:sp>
      <p:pic>
        <p:nvPicPr>
          <p:cNvPr id="3" name="图片 2" descr="图形用户界面, 应用程序, 表格&#10;&#10;描述已自动生成">
            <a:extLst>
              <a:ext uri="{FF2B5EF4-FFF2-40B4-BE49-F238E27FC236}">
                <a16:creationId xmlns:a16="http://schemas.microsoft.com/office/drawing/2014/main" id="{55BF9278-5F12-A155-13B8-8FCA4DF52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41" y="9739600"/>
            <a:ext cx="11421759" cy="36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0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>
            <a:extLst>
              <a:ext uri="{FF2B5EF4-FFF2-40B4-BE49-F238E27FC236}">
                <a16:creationId xmlns:a16="http://schemas.microsoft.com/office/drawing/2014/main" id="{F461DB6A-8794-3162-3A2E-774431F67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299530"/>
            <a:ext cx="22916610" cy="10848975"/>
          </a:xfrm>
        </p:spPr>
        <p:txBody>
          <a:bodyPr/>
          <a:lstStyle/>
          <a:p>
            <a:pPr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sym typeface="Arial"/>
              </a:rPr>
              <a:t>“唯一凭证号”及“未录入单号”误用的审核逻辑</a:t>
            </a:r>
            <a:endParaRPr kumimoji="0" lang="en-US" altLang="zh-CN" sz="36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直接订舱的账号用户在提交的订舱未被确认时，必须填写“唯一凭证号”来提交“换舱申请”，如按以下错误案例提交，所反馈的结果如下：</a:t>
            </a:r>
            <a:endParaRPr lang="en-US" altLang="zh-CN" sz="3000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200"/>
              </a:lnSpc>
              <a:buFont typeface="方正黑体" panose="03000509000000000000" pitchFamily="65" charset="-122"/>
              <a:buChar char="-"/>
            </a:pP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客户未按“唯一凭证号”，而是在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e-COMM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查询到订舱单号使用了”未录入单号“进行填写和提交，如箱型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箱量等数据和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系统中已有的数据一致，”换舱申请“将被接受处理；</a:t>
            </a:r>
            <a:endParaRPr lang="en-US" altLang="zh-CN" sz="28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200"/>
              </a:lnSpc>
              <a:buFont typeface="方正黑体" panose="03000509000000000000" pitchFamily="65" charset="-122"/>
              <a:buChar char="-"/>
            </a:pP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客户未按“唯一凭证号”，而是在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e-COMM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查询到订舱单号使用了”未录入单号“进行填写和提交，如箱型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箱量等数据和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系统中已有的数据</a:t>
            </a:r>
            <a:r>
              <a:rPr lang="zh-CN" altLang="en-US" sz="28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不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一致，”换舱申请“将被拒绝；</a:t>
            </a:r>
            <a:endParaRPr lang="en-US" altLang="zh-CN" sz="28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200"/>
              </a:lnSpc>
              <a:buFont typeface="方正黑体" panose="03000509000000000000" pitchFamily="65" charset="-122"/>
              <a:buChar char="-"/>
            </a:pP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客户按“唯一凭证号”已提交过“换舱申请”，同时在未完成前又在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e-COMM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查询到订舱单号使用了”未录入单号“再次提交，如两次提交的箱型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箱量等数据和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系统中已有的数据一致，”换舱申请“被</a:t>
            </a:r>
            <a:r>
              <a:rPr lang="en-US" altLang="zh-CN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受理完成同意后，两组数据合并处理，带回的订舱确认以单号覆盖”唯一凭证号“；</a:t>
            </a:r>
            <a:endParaRPr lang="en-US" altLang="zh-CN" sz="28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200"/>
              </a:lnSpc>
              <a:buFont typeface="方正黑体" panose="03000509000000000000" pitchFamily="65" charset="-122"/>
              <a:buChar char="-"/>
            </a:pPr>
            <a:r>
              <a:rPr lang="zh-CN" altLang="en-US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客户按“唯一凭证号”已提交过“换舱申请”，同时在未完成前又在</a:t>
            </a:r>
            <a:r>
              <a:rPr lang="en-US" altLang="zh-CN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的</a:t>
            </a:r>
            <a:r>
              <a:rPr lang="en-US" altLang="zh-CN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e-COMM</a:t>
            </a:r>
            <a:r>
              <a:rPr lang="zh-CN" altLang="en-US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查询到订舱单号使用了”未录入单号“再次提交，如两次提交的箱型</a:t>
            </a:r>
            <a:r>
              <a:rPr lang="en-US" altLang="zh-CN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/</a:t>
            </a:r>
            <a:r>
              <a:rPr lang="zh-CN" altLang="en-US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箱量等数据不同，</a:t>
            </a:r>
            <a:r>
              <a:rPr lang="en-US" altLang="zh-CN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</a:rPr>
              <a:t>以”唯一凭证号“的数据为审核标准，如受理完成同意后，以”未录入单号“提交的”换舱申请“实际为无效命令，在查询记录中会显示”报错：</a:t>
            </a:r>
            <a:r>
              <a:rPr lang="zh-CN" altLang="zh-CN" sz="2800" b="1" dirty="0">
                <a:solidFill>
                  <a:srgbClr val="000000"/>
                </a:solidFill>
                <a:effectLst/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唯一凭证号码</a:t>
            </a:r>
            <a:r>
              <a:rPr lang="en-US" altLang="zh-CN" sz="2800" b="1" dirty="0">
                <a:solidFill>
                  <a:srgbClr val="000000"/>
                </a:solidFill>
                <a:effectLst/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”</a:t>
            </a:r>
            <a:r>
              <a:rPr lang="zh-CN" altLang="zh-CN" sz="2800" b="1" dirty="0">
                <a:solidFill>
                  <a:srgbClr val="000000"/>
                </a:solidFill>
                <a:effectLst/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已完成受理，“未录入单号”报错，不做处理</a:t>
            </a:r>
            <a:r>
              <a:rPr lang="en-US" altLang="zh-CN" sz="2800" b="1" dirty="0">
                <a:solidFill>
                  <a:srgbClr val="000000"/>
                </a:solidFill>
                <a:effectLst/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highlight>
                  <a:srgbClr val="D077D7"/>
                </a:highlight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 </a:t>
            </a:r>
            <a:endParaRPr lang="en-US" altLang="zh-CN" sz="2800" b="1" dirty="0">
              <a:highlight>
                <a:srgbClr val="D077D7"/>
              </a:highlight>
              <a:latin typeface="方正黑体" panose="03000509000000000000" pitchFamily="65" charset="-122"/>
              <a:ea typeface="方正黑体" panose="03000509000000000000" pitchFamily="65" charset="-122"/>
              <a:cs typeface="Arial" panose="020B0604020202020204" pitchFamily="34" charset="0"/>
            </a:endParaRPr>
          </a:p>
          <a:p>
            <a:pPr marL="38100" indent="0">
              <a:lnSpc>
                <a:spcPts val="32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注意：错误数据的提交或许会导致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ONE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Arial" panose="020B0604020202020204" pitchFamily="34" charset="0"/>
              </a:rPr>
              <a:t>操作的判断错误而被拒绝</a:t>
            </a:r>
            <a:endParaRPr lang="en-US" altLang="zh-CN" sz="28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方正黑体" panose="03000509000000000000" pitchFamily="65" charset="-122"/>
              <a:ea typeface="方正黑体" panose="03000509000000000000" pitchFamily="65" charset="-122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直接订舱的账号用户在提交“换舱申请”时的订舱已确认，必须填写“订舱单号”进行提交，错误使用“唯一凭证号”时，系统会反馈提示进行修改：</a:t>
            </a:r>
            <a:endParaRPr lang="en-US" altLang="zh-CN" sz="3000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200"/>
              </a:lnSpc>
              <a:buFont typeface="方正黑体" panose="03000509000000000000" pitchFamily="65" charset="-122"/>
              <a:buChar char="-"/>
            </a:pPr>
            <a:endParaRPr lang="zh-CN" altLang="en-US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2F20DAD-B98A-7B2D-8A97-118CD21781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5132" y="10564238"/>
            <a:ext cx="7023370" cy="300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40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3380D0D-0B41-E211-CC44-ACCA4A32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863725"/>
            <a:ext cx="23150073" cy="10848975"/>
          </a:xfrm>
        </p:spPr>
        <p:txBody>
          <a:bodyPr/>
          <a:lstStyle/>
          <a:p>
            <a:pPr marL="457200" marR="0" lvl="0" indent="-419100" algn="l" defTabSz="914400" rtl="0" eaLnBrk="1" fontAlgn="auto" latinLnBrk="0" hangingPunct="1">
              <a:lnSpc>
                <a:spcPts val="32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36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整船已设置了停止“换舱申请”后的</a:t>
            </a:r>
            <a:endParaRPr kumimoji="0" lang="en-US" altLang="zh-CN" sz="36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ts val="3600"/>
              </a:lnSpc>
              <a:buFont typeface="Wingdings" panose="05000000000000000000" pitchFamily="2" charset="2"/>
              <a:buChar char="l"/>
            </a:pP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如在后台对某条船名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+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航次已经设置了不再接受“换舱”的规则，而用户在使用“换舱申请”功能进行提交后，会被直接受理并完成数据返还并拒绝的状态：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marL="552450" indent="-514350">
              <a:lnSpc>
                <a:spcPts val="3600"/>
              </a:lnSpc>
              <a:buFont typeface="+mj-ea"/>
              <a:buAutoNum type="circleNumDbPlain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用户提交的原订舱单号</a:t>
            </a:r>
            <a:r>
              <a:rPr lang="zh-CN" altLang="en-US" sz="2500" b="1" dirty="0">
                <a:solidFill>
                  <a:srgbClr val="C0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（还未被</a:t>
            </a:r>
            <a:r>
              <a:rPr lang="en-US" altLang="zh-CN" sz="2500" b="1" dirty="0">
                <a:solidFill>
                  <a:srgbClr val="C0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500" b="1" dirty="0">
                <a:solidFill>
                  <a:srgbClr val="C0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确认的订舱）</a:t>
            </a: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全部取消并需换至另外单号下，由于设置了整船停止受理“换舱申请”，在操作记录中原订舱单号的“订舱取消”记录会被自动更新，并返还到原来的“已发送船公司”状态；</a:t>
            </a:r>
            <a:endParaRPr lang="en-US" altLang="zh-CN" sz="25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marL="552450" indent="-514350">
              <a:lnSpc>
                <a:spcPts val="3600"/>
              </a:lnSpc>
              <a:buFont typeface="+mj-ea"/>
              <a:buAutoNum type="circleNumDbPlain"/>
            </a:pPr>
            <a:r>
              <a:rPr lang="zh-CN" altLang="en-US" sz="25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用户提交的原订舱单号（无论是在“拒绝”还是“已确认”状态）全部取消并需换至另外单号下，由于设置了整船停止受理“换舱申请”，在操作记录中原订舱单号的“订舱取消”记录会被自动更新，并返还到“拒绝”状态</a:t>
            </a:r>
            <a:endParaRPr lang="en-US" altLang="zh-CN" sz="25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600"/>
              </a:lnSpc>
              <a:buFont typeface="方正黑体" panose="03000509000000000000" pitchFamily="65" charset="-122"/>
              <a:buChar char="-"/>
            </a:pPr>
            <a:endParaRPr lang="zh-CN" altLang="en-US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34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2D0E77D-A278-CEE8-8C19-95569D034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642318"/>
              </p:ext>
            </p:extLst>
          </p:nvPr>
        </p:nvGraphicFramePr>
        <p:xfrm>
          <a:off x="1225685" y="2412460"/>
          <a:ext cx="22120698" cy="1013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22096" imgH="5416573" progId="Excel.Sheet.12">
                  <p:embed/>
                </p:oleObj>
              </mc:Choice>
              <mc:Fallback>
                <p:oleObj name="Worksheet" r:id="rId2" imgW="12522096" imgH="54165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5685" y="2412460"/>
                        <a:ext cx="22120698" cy="10136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51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9BEC70-C33B-EEC3-1B04-FF2D552B4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 smtClean="0"/>
              <a:t>17</a:t>
            </a:fld>
            <a:endParaRPr lang="en-SG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296CF0DA-D6AF-C5BD-E353-A8021BA6E9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93702"/>
              </p:ext>
            </p:extLst>
          </p:nvPr>
        </p:nvGraphicFramePr>
        <p:xfrm>
          <a:off x="1186775" y="2412460"/>
          <a:ext cx="22101242" cy="1040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22096" imgH="5759473" progId="Excel.Sheet.12">
                  <p:embed/>
                </p:oleObj>
              </mc:Choice>
              <mc:Fallback>
                <p:oleObj name="Worksheet" r:id="rId2" imgW="12522096" imgH="57594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6775" y="2412460"/>
                        <a:ext cx="22101242" cy="1040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58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8336A2-3C2D-41F4-A0C9-1E8241D60F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 smtClean="0"/>
              <a:t>18</a:t>
            </a:fld>
            <a:endParaRPr lang="en-SG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2DBACCE-564A-60C0-B0CF-8A34086CE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46317"/>
              </p:ext>
            </p:extLst>
          </p:nvPr>
        </p:nvGraphicFramePr>
        <p:xfrm>
          <a:off x="869323" y="2256818"/>
          <a:ext cx="21562659" cy="412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06331" imgH="1377835" progId="Excel.Sheet.12">
                  <p:embed/>
                </p:oleObj>
              </mc:Choice>
              <mc:Fallback>
                <p:oleObj name="Worksheet" r:id="rId2" imgW="11106331" imgH="13778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9323" y="2256818"/>
                        <a:ext cx="21562659" cy="4124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35F7DD27-AAA1-84F8-30C8-22BEF9DC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181" y="6935820"/>
            <a:ext cx="19479638" cy="4124528"/>
          </a:xfrm>
        </p:spPr>
        <p:txBody>
          <a:bodyPr/>
          <a:lstStyle/>
          <a:p>
            <a:pPr marL="457200" marR="0" lvl="0" indent="-419100" algn="l" defTabSz="914400" rtl="0" eaLnBrk="1" fontAlgn="auto" latinLnBrk="0" hangingPunct="1">
              <a:lnSpc>
                <a:spcPts val="32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“原订舱单号”如果在</a:t>
            </a: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Reject</a:t>
            </a: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状态下需全部置换给其他单号，但该船已经被“控舱”通知了停止“换舱申请”</a:t>
            </a:r>
            <a:endParaRPr lang="en-US" altLang="zh-CN" sz="3000" b="1" kern="100" dirty="0">
              <a:solidFill>
                <a:srgbClr val="0365C0">
                  <a:lumMod val="75000"/>
                </a:srgbClr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marL="457200" marR="0" lvl="0" indent="-419100" algn="l" defTabSz="914400" rtl="0" eaLnBrk="1" fontAlgn="auto" latinLnBrk="0" hangingPunct="1">
              <a:lnSpc>
                <a:spcPts val="32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ts val="32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LBS</a:t>
            </a: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上会体现的</a:t>
            </a: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记录为“</a:t>
            </a: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rejected”-&gt;</a:t>
            </a: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BA cancelled</a:t>
            </a: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en-US" altLang="zh-CN" sz="3000" b="1" kern="100" dirty="0">
              <a:solidFill>
                <a:srgbClr val="0365C0">
                  <a:lumMod val="75000"/>
                </a:srgbClr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marL="457200" marR="0" lvl="0" indent="-419100" algn="l" defTabSz="914400" rtl="0" eaLnBrk="1" fontAlgn="auto" latinLnBrk="0" hangingPunct="1">
              <a:lnSpc>
                <a:spcPts val="32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3000" b="1" i="0" u="none" strike="noStrike" kern="10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ts val="32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ONE</a:t>
            </a: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同事需要在</a:t>
            </a: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LBS</a:t>
            </a:r>
            <a:r>
              <a:rPr lang="zh-CN" altLang="en-US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完成“</a:t>
            </a:r>
            <a:r>
              <a:rPr lang="en-US" altLang="zh-CN" sz="3000" b="1" kern="100" dirty="0">
                <a:solidFill>
                  <a:srgbClr val="0365C0">
                    <a:lumMod val="75000"/>
                  </a:srgb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UNCANCEL”-&gt;“reject”</a:t>
            </a:r>
            <a:endParaRPr lang="zh-CN" altLang="en-US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</p:txBody>
      </p:sp>
      <p:sp>
        <p:nvSpPr>
          <p:cNvPr id="13" name="箭头: V 形 12">
            <a:extLst>
              <a:ext uri="{FF2B5EF4-FFF2-40B4-BE49-F238E27FC236}">
                <a16:creationId xmlns:a16="http://schemas.microsoft.com/office/drawing/2014/main" id="{AAA32A07-BBDA-BCBD-D1B9-75A02920538C}"/>
              </a:ext>
            </a:extLst>
          </p:cNvPr>
          <p:cNvSpPr/>
          <p:nvPr/>
        </p:nvSpPr>
        <p:spPr>
          <a:xfrm rot="5400000">
            <a:off x="7198475" y="7898861"/>
            <a:ext cx="214008" cy="486383"/>
          </a:xfrm>
          <a:prstGeom prst="chevron">
            <a:avLst/>
          </a:prstGeom>
          <a:solidFill>
            <a:srgbClr val="BF016D"/>
          </a:solidFill>
          <a:ln>
            <a:solidFill>
              <a:srgbClr val="BF0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4B69B9FB-DBCE-D180-1E06-BE10F6691FCD}"/>
              </a:ext>
            </a:extLst>
          </p:cNvPr>
          <p:cNvSpPr/>
          <p:nvPr/>
        </p:nvSpPr>
        <p:spPr>
          <a:xfrm rot="5400000">
            <a:off x="7198474" y="8096657"/>
            <a:ext cx="214008" cy="486383"/>
          </a:xfrm>
          <a:prstGeom prst="chevron">
            <a:avLst/>
          </a:prstGeom>
          <a:solidFill>
            <a:srgbClr val="BF016D"/>
          </a:solidFill>
          <a:ln>
            <a:solidFill>
              <a:srgbClr val="BF0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D07B56D6-F699-437C-B93F-8624FA5F6379}"/>
              </a:ext>
            </a:extLst>
          </p:cNvPr>
          <p:cNvSpPr/>
          <p:nvPr/>
        </p:nvSpPr>
        <p:spPr>
          <a:xfrm rot="5400000">
            <a:off x="7182263" y="9563914"/>
            <a:ext cx="214008" cy="486383"/>
          </a:xfrm>
          <a:prstGeom prst="chevron">
            <a:avLst/>
          </a:prstGeom>
          <a:solidFill>
            <a:srgbClr val="BF016D"/>
          </a:solidFill>
          <a:ln>
            <a:solidFill>
              <a:srgbClr val="BF0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V 形 16">
            <a:extLst>
              <a:ext uri="{FF2B5EF4-FFF2-40B4-BE49-F238E27FC236}">
                <a16:creationId xmlns:a16="http://schemas.microsoft.com/office/drawing/2014/main" id="{2F5D22A6-3FB5-E6CF-48D9-2002E5C0A388}"/>
              </a:ext>
            </a:extLst>
          </p:cNvPr>
          <p:cNvSpPr/>
          <p:nvPr/>
        </p:nvSpPr>
        <p:spPr>
          <a:xfrm rot="5400000">
            <a:off x="7182263" y="9752793"/>
            <a:ext cx="214008" cy="486383"/>
          </a:xfrm>
          <a:prstGeom prst="chevron">
            <a:avLst/>
          </a:prstGeom>
          <a:solidFill>
            <a:srgbClr val="BF016D"/>
          </a:solidFill>
          <a:ln>
            <a:solidFill>
              <a:srgbClr val="BF0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箭头: V 形 17">
            <a:extLst>
              <a:ext uri="{FF2B5EF4-FFF2-40B4-BE49-F238E27FC236}">
                <a16:creationId xmlns:a16="http://schemas.microsoft.com/office/drawing/2014/main" id="{4CB50AD5-A133-2D52-C1F4-3FFC0A225CCA}"/>
              </a:ext>
            </a:extLst>
          </p:cNvPr>
          <p:cNvSpPr/>
          <p:nvPr/>
        </p:nvSpPr>
        <p:spPr>
          <a:xfrm rot="5400000">
            <a:off x="7182263" y="9941671"/>
            <a:ext cx="214008" cy="486383"/>
          </a:xfrm>
          <a:prstGeom prst="chevron">
            <a:avLst/>
          </a:prstGeom>
          <a:solidFill>
            <a:srgbClr val="BF016D"/>
          </a:solidFill>
          <a:ln>
            <a:solidFill>
              <a:srgbClr val="BF0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2FE0A4-1B50-1530-FDEA-3264D1162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863361"/>
            <a:ext cx="14138519" cy="10848731"/>
          </a:xfrm>
        </p:spPr>
        <p:txBody>
          <a:bodyPr/>
          <a:lstStyle/>
          <a:p>
            <a:pPr algn="just">
              <a:lnSpc>
                <a:spcPts val="2800"/>
              </a:lnSpc>
              <a:buFont typeface="Wingdings" panose="05000000000000000000" pitchFamily="2" charset="2"/>
              <a:buChar char="n"/>
            </a:pPr>
            <a:r>
              <a:rPr lang="zh-CN" altLang="en-US" sz="5000" b="1" kern="100" dirty="0">
                <a:solidFill>
                  <a:srgbClr val="00B05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支持“换舱申请”操作的订舱范围</a:t>
            </a:r>
            <a:endParaRPr lang="en-US" altLang="zh-CN" sz="5000" b="1" kern="100" dirty="0">
              <a:solidFill>
                <a:srgbClr val="00B050"/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3000" b="1" kern="100" dirty="0"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由亿通提交的订舱</a:t>
            </a:r>
            <a:endParaRPr lang="en-US" altLang="zh-CN" sz="3000" b="1" kern="100" dirty="0"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签约货代的订舱</a:t>
            </a:r>
            <a:r>
              <a:rPr lang="zh-CN" altLang="en-US" sz="2500" b="1" kern="100" dirty="0"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可按预配单号输入</a:t>
            </a:r>
            <a:endParaRPr lang="en-US" altLang="zh-CN" sz="2500" b="1" kern="100" dirty="0"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直接订舱平台使用账号登录的用户在提交后，如</a:t>
            </a:r>
            <a:r>
              <a:rPr lang="en-US" altLang="zh-CN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ONE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还未确认前，可输入“唯一凭证号”；</a:t>
            </a:r>
            <a:r>
              <a:rPr lang="en-US" altLang="zh-CN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ONE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确认的订舱，即已显示</a:t>
            </a:r>
            <a:r>
              <a:rPr lang="en-US" altLang="zh-CN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ONE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的订舱单号，需按订舱单号提交</a:t>
            </a:r>
            <a:r>
              <a:rPr lang="zh-CN" altLang="en-US" sz="2500" b="1" kern="100" dirty="0">
                <a:solidFill>
                  <a:schemeClr val="tx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“换舱申请及查询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en-US" altLang="zh-CN" sz="2500" b="1" kern="100" dirty="0"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endParaRPr lang="zh-CN" altLang="zh-CN" sz="3600" b="1" kern="100" dirty="0"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30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非亿通平台提交的订舱，可选择亿通“未录入单号”手工输入订舱单号后进行操作</a:t>
            </a:r>
            <a:endParaRPr lang="en-US" altLang="zh-CN" sz="3000" b="1" kern="100" dirty="0"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第三方订舱平台，</a:t>
            </a:r>
            <a:r>
              <a:rPr lang="en-US" altLang="zh-CN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e-COMM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，或通过</a:t>
            </a:r>
            <a:r>
              <a:rPr lang="en-US" altLang="zh-CN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EDI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直连方式提交的订舱，均可在</a:t>
            </a:r>
            <a:r>
              <a:rPr lang="en-US" altLang="zh-CN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ONE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的</a:t>
            </a:r>
            <a:r>
              <a:rPr lang="en-US" altLang="zh-CN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Ecomm</a:t>
            </a:r>
            <a:r>
              <a:rPr lang="zh-CN" altLang="en-US" sz="25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2" action="ppaction://hlinksldjump"/>
              </a:rPr>
              <a:t>查询到订舱单号</a:t>
            </a:r>
            <a:endParaRPr lang="en-US" altLang="zh-CN" sz="2500" b="1" kern="100" dirty="0"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endParaRPr lang="en-US" altLang="zh-CN" sz="3600" b="1" kern="100" dirty="0"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3000" b="1" kern="100" dirty="0"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以上范围内的订舱，在确定“已发送船公司”后都可以按操作指令进行</a:t>
            </a:r>
            <a:r>
              <a:rPr lang="zh-CN" altLang="en-US" sz="3000" b="1" kern="100" dirty="0">
                <a:solidFill>
                  <a:schemeClr val="tx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“换舱申请及查询”</a:t>
            </a:r>
            <a:endParaRPr lang="en-US" altLang="zh-CN" sz="3000" b="1" kern="100" dirty="0">
              <a:solidFill>
                <a:schemeClr val="tx1"/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l"/>
            </a:pPr>
            <a:endParaRPr lang="en-US" altLang="zh-CN" sz="3000" b="1" kern="100" dirty="0">
              <a:solidFill>
                <a:schemeClr val="tx1"/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n"/>
            </a:pPr>
            <a:r>
              <a:rPr lang="zh-CN" altLang="en-US" sz="50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不支持“换舱申请”操作的订舱</a:t>
            </a:r>
            <a:endParaRPr lang="en-US" altLang="zh-CN" sz="5000" b="1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30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由亿通的“直接订舱”平台按验证码进入的订舱不配置“换舱申请及查询”功能</a:t>
            </a:r>
            <a:endParaRPr lang="en-US" altLang="zh-CN" sz="3000" b="1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en-US" altLang="zh-CN" sz="3000" b="1" kern="100" dirty="0">
                <a:solidFill>
                  <a:schemeClr val="accent5">
                    <a:lumMod val="60000"/>
                    <a:lumOff val="40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ONE QUOTE</a:t>
            </a:r>
            <a:r>
              <a:rPr lang="zh-CN" altLang="en-US" sz="3000" b="1" kern="100" dirty="0">
                <a:solidFill>
                  <a:schemeClr val="accent5">
                    <a:lumMod val="60000"/>
                    <a:lumOff val="40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提交的订舱</a:t>
            </a:r>
            <a:endParaRPr lang="en-US" altLang="zh-CN" sz="3000" b="1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6D89435-3268-7CB5-74B8-69F23C757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881" y="6435100"/>
            <a:ext cx="8787144" cy="5957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3233DC0D-A22F-8D05-0EA9-66E26C54EF39}"/>
              </a:ext>
            </a:extLst>
          </p:cNvPr>
          <p:cNvCxnSpPr/>
          <p:nvPr/>
        </p:nvCxnSpPr>
        <p:spPr>
          <a:xfrm>
            <a:off x="6459166" y="3988340"/>
            <a:ext cx="11945566" cy="4241260"/>
          </a:xfrm>
          <a:prstGeom prst="bentConnector3">
            <a:avLst>
              <a:gd name="adj1" fmla="val 68404"/>
            </a:avLst>
          </a:prstGeom>
          <a:ln w="76200">
            <a:solidFill>
              <a:srgbClr val="BF01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80399029-8DA5-8FEC-EFF2-CBDC89483567}"/>
              </a:ext>
            </a:extLst>
          </p:cNvPr>
          <p:cNvCxnSpPr>
            <a:cxnSpLocks/>
          </p:cNvCxnSpPr>
          <p:nvPr/>
        </p:nvCxnSpPr>
        <p:spPr>
          <a:xfrm>
            <a:off x="11681049" y="4881797"/>
            <a:ext cx="6723683" cy="388611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AA1B5DA-79BB-1F7D-73A5-FB92017C6365}"/>
              </a:ext>
            </a:extLst>
          </p:cNvPr>
          <p:cNvCxnSpPr>
            <a:cxnSpLocks/>
          </p:cNvCxnSpPr>
          <p:nvPr/>
        </p:nvCxnSpPr>
        <p:spPr>
          <a:xfrm>
            <a:off x="7596309" y="5214025"/>
            <a:ext cx="7069260" cy="0"/>
          </a:xfrm>
          <a:prstGeom prst="straightConnector1">
            <a:avLst/>
          </a:prstGeom>
          <a:ln w="76200">
            <a:solidFill>
              <a:srgbClr val="BF01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AF3E666A-735B-84B1-48A2-C34E5DB64BFD}"/>
              </a:ext>
            </a:extLst>
          </p:cNvPr>
          <p:cNvCxnSpPr>
            <a:cxnSpLocks/>
          </p:cNvCxnSpPr>
          <p:nvPr/>
        </p:nvCxnSpPr>
        <p:spPr>
          <a:xfrm>
            <a:off x="7596309" y="6692630"/>
            <a:ext cx="10964065" cy="2566357"/>
          </a:xfrm>
          <a:prstGeom prst="bentConnector3">
            <a:avLst>
              <a:gd name="adj1" fmla="val 61357"/>
            </a:avLst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9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形用户界面, 应用程序, Word&#10;&#10;描述已自动生成">
            <a:extLst>
              <a:ext uri="{FF2B5EF4-FFF2-40B4-BE49-F238E27FC236}">
                <a16:creationId xmlns:a16="http://schemas.microsoft.com/office/drawing/2014/main" id="{CEFFA2DC-2CC1-0B5A-9321-4A640B47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23" y="5694060"/>
            <a:ext cx="20719915" cy="676369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C4A4B96-6D3C-D6D9-C96F-558E6C293D20}"/>
              </a:ext>
            </a:extLst>
          </p:cNvPr>
          <p:cNvSpPr txBox="1"/>
          <p:nvPr/>
        </p:nvSpPr>
        <p:spPr>
          <a:xfrm>
            <a:off x="1343305" y="2077685"/>
            <a:ext cx="21496349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3000" b="1" u="sng" kern="100" dirty="0">
                <a:solidFill>
                  <a:schemeClr val="accent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3" action="ppaction://hlinksldjump"/>
              </a:rPr>
              <a:t>第三方订舱平台，或通过</a:t>
            </a:r>
            <a:r>
              <a:rPr lang="en-US" altLang="zh-CN" sz="3000" b="1" u="sng" kern="100" dirty="0">
                <a:solidFill>
                  <a:schemeClr val="accent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3" action="ppaction://hlinksldjump"/>
              </a:rPr>
              <a:t>EDI</a:t>
            </a:r>
            <a:r>
              <a:rPr lang="zh-CN" altLang="en-US" sz="3000" b="1" u="sng" kern="100" dirty="0">
                <a:solidFill>
                  <a:schemeClr val="accent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3" action="ppaction://hlinksldjump"/>
              </a:rPr>
              <a:t>直连方式提交的订舱，均可在</a:t>
            </a:r>
            <a:r>
              <a:rPr lang="en-US" altLang="zh-CN" sz="3000" b="1" u="sng" kern="100" dirty="0">
                <a:solidFill>
                  <a:schemeClr val="accent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3" action="ppaction://hlinksldjump"/>
              </a:rPr>
              <a:t>ONE</a:t>
            </a:r>
            <a:r>
              <a:rPr lang="zh-CN" altLang="en-US" sz="3000" b="1" u="sng" kern="100" dirty="0">
                <a:solidFill>
                  <a:schemeClr val="accent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3" action="ppaction://hlinksldjump"/>
              </a:rPr>
              <a:t>的</a:t>
            </a:r>
            <a:r>
              <a:rPr lang="en-US" altLang="zh-CN" sz="3000" b="1" u="sng" kern="100" dirty="0">
                <a:solidFill>
                  <a:schemeClr val="accent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3" action="ppaction://hlinksldjump"/>
              </a:rPr>
              <a:t>Ecomm</a:t>
            </a:r>
            <a:r>
              <a:rPr lang="zh-CN" altLang="en-US" sz="3000" b="1" u="sng" kern="100" dirty="0">
                <a:solidFill>
                  <a:schemeClr val="accent1"/>
                </a:solidFill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  <a:hlinkClick r:id="rId3" action="ppaction://hlinksldjump"/>
              </a:rPr>
              <a:t>查询到订舱单号</a:t>
            </a:r>
            <a:endParaRPr lang="en-US" altLang="zh-CN" sz="3000" b="1" u="sng" kern="100" dirty="0">
              <a:solidFill>
                <a:schemeClr val="accent1"/>
              </a:solidFill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endParaRPr lang="en-US" altLang="zh-CN" sz="2500" b="1" kern="100" dirty="0"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500" b="1" i="0" dirty="0">
                <a:solidFill>
                  <a:srgbClr val="222222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</a:rPr>
              <a:t>查询路径</a:t>
            </a:r>
            <a:r>
              <a:rPr lang="en-US" altLang="zh-CN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:	”</a:t>
            </a:r>
            <a:r>
              <a:rPr lang="en-US" altLang="zh-CN" sz="2500" b="1" dirty="0"/>
              <a:t>https://ecomm.one-line.com/one-ecomm”&gt;</a:t>
            </a:r>
            <a:r>
              <a:rPr lang="en-US" altLang="zh-CN" sz="2500" b="1" i="0" dirty="0">
                <a:solidFill>
                  <a:srgbClr val="222222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</a:rPr>
              <a:t>Manage Shipment &gt;&gt; Shipment Overview</a:t>
            </a:r>
          </a:p>
          <a:p>
            <a:pPr algn="just">
              <a:lnSpc>
                <a:spcPct val="150000"/>
              </a:lnSpc>
            </a:pPr>
            <a:r>
              <a:rPr lang="zh-CN" altLang="en-US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查询方法：</a:t>
            </a:r>
            <a:r>
              <a:rPr lang="en-US" altLang="zh-CN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	</a:t>
            </a:r>
            <a:r>
              <a:rPr lang="zh-CN" altLang="en-US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输入“</a:t>
            </a:r>
            <a:r>
              <a:rPr lang="en-US" altLang="zh-CN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Booking Request No.</a:t>
            </a:r>
            <a:r>
              <a:rPr lang="zh-CN" altLang="en-US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”</a:t>
            </a:r>
            <a:r>
              <a:rPr lang="en-US" altLang="zh-CN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, </a:t>
            </a:r>
            <a:r>
              <a:rPr lang="zh-CN" altLang="en-US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在</a:t>
            </a:r>
            <a:r>
              <a:rPr lang="en-US" altLang="zh-CN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”Booking Ref”</a:t>
            </a:r>
            <a:r>
              <a:rPr lang="zh-CN" altLang="en-US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即可显示</a:t>
            </a:r>
            <a:r>
              <a:rPr lang="en-US" altLang="zh-CN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500" b="1" dirty="0">
                <a:solidFill>
                  <a:srgbClr val="222222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的订舱单号</a:t>
            </a:r>
            <a:endParaRPr lang="en-US" altLang="zh-CN" sz="2500" b="1" dirty="0">
              <a:solidFill>
                <a:srgbClr val="222222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500" b="1" dirty="0">
              <a:solidFill>
                <a:srgbClr val="222222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500" b="1" i="0" dirty="0">
                <a:solidFill>
                  <a:srgbClr val="FF000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</a:rPr>
              <a:t>注意：一般于工作时间段内提交的订舱，</a:t>
            </a:r>
            <a:r>
              <a:rPr lang="en-US" altLang="zh-CN" sz="2500" b="1" i="0" dirty="0">
                <a:solidFill>
                  <a:srgbClr val="FF000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</a:rPr>
              <a:t>2</a:t>
            </a:r>
            <a:r>
              <a:rPr lang="zh-CN" altLang="en-US" sz="2500" b="1" i="0" dirty="0">
                <a:solidFill>
                  <a:srgbClr val="FF000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</a:rPr>
              <a:t>小时后可以查询到订舱单号</a:t>
            </a:r>
            <a:endParaRPr lang="en-US" altLang="zh-CN" sz="2500" b="1" i="0" dirty="0">
              <a:solidFill>
                <a:srgbClr val="FF0000"/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algn="just">
              <a:lnSpc>
                <a:spcPts val="2800"/>
              </a:lnSpc>
              <a:buFont typeface="Wingdings" panose="05000000000000000000" pitchFamily="2" charset="2"/>
              <a:buChar char="ü"/>
            </a:pPr>
            <a:endParaRPr lang="en-US" altLang="zh-CN" sz="2500" b="1" kern="100" dirty="0"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B85A8BA-5E16-DE69-C7B3-8E049C44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49" y="1572144"/>
            <a:ext cx="23091707" cy="10848731"/>
          </a:xfrm>
        </p:spPr>
        <p:txBody>
          <a:bodyPr/>
          <a:lstStyle/>
          <a:p>
            <a:pPr>
              <a:lnSpc>
                <a:spcPts val="2000"/>
              </a:lnSpc>
              <a:buFont typeface="Wingdings" panose="05000000000000000000" pitchFamily="2" charset="2"/>
              <a:buChar char="n"/>
            </a:pPr>
            <a:r>
              <a:rPr lang="zh-CN" altLang="en-US" sz="5000" b="1" kern="100" dirty="0">
                <a:solidFill>
                  <a:srgbClr val="00B05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“换舱申请”的系统内置判断，及</a:t>
            </a:r>
            <a:r>
              <a:rPr lang="en-US" altLang="zh-CN" sz="5000" b="1" kern="100" dirty="0">
                <a:solidFill>
                  <a:srgbClr val="00B05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ONE</a:t>
            </a:r>
            <a:r>
              <a:rPr lang="zh-CN" altLang="en-US" sz="5000" b="1" kern="100" dirty="0">
                <a:solidFill>
                  <a:srgbClr val="00B05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操作审核规则</a:t>
            </a:r>
            <a:endParaRPr lang="en-US" altLang="zh-CN" sz="5000" b="1" kern="100" dirty="0">
              <a:solidFill>
                <a:srgbClr val="00B050"/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 marL="38100" indent="0">
              <a:lnSpc>
                <a:spcPts val="1000"/>
              </a:lnSpc>
              <a:buNone/>
            </a:pPr>
            <a:endParaRPr lang="en-US" altLang="zh-CN" sz="5000" b="1" kern="100" dirty="0">
              <a:solidFill>
                <a:srgbClr val="00B050"/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进行舱位互换所涉及的所有订舱单号必须是属于同一船名航次；</a:t>
            </a:r>
            <a:endParaRPr lang="en-US" altLang="zh-CN" sz="30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marL="38100" indent="0">
              <a:lnSpc>
                <a:spcPts val="2000"/>
              </a:lnSpc>
              <a:buNone/>
            </a:pPr>
            <a:r>
              <a:rPr lang="zh-CN" altLang="en-US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（提交时，系统后台进行审核，如与</a:t>
            </a:r>
            <a:r>
              <a:rPr lang="en-US" altLang="zh-CN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设定逻辑违背的，由提交页面直接显示“提醒”，需修改正确后才可正常发送到</a:t>
            </a:r>
            <a:r>
              <a:rPr lang="en-US" altLang="zh-CN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）</a:t>
            </a:r>
            <a:endParaRPr lang="en-US" altLang="zh-CN" sz="26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l"/>
            </a:pPr>
            <a:endParaRPr lang="en-US" altLang="zh-CN" sz="30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进行舱位互换所涉及的所有订舱单号必须是属于相同的运费合同号；</a:t>
            </a:r>
            <a:endParaRPr lang="en-US" altLang="zh-CN" sz="3000" b="1" dirty="0">
              <a:solidFill>
                <a:schemeClr val="accent5">
                  <a:lumMod val="75000"/>
                </a:schemeClr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marL="38100" indent="0">
              <a:lnSpc>
                <a:spcPts val="2000"/>
              </a:lnSpc>
              <a:buNone/>
            </a:pPr>
            <a:r>
              <a:rPr lang="zh-CN" altLang="en-US" sz="26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（此项要求在“换舱申请及查询”中未设定规则，提交后，由</a:t>
            </a:r>
            <a:r>
              <a:rPr lang="en-US" altLang="zh-CN" sz="26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6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的操作员按实际业务判断，完成至“确认”或“拒绝”）</a:t>
            </a:r>
            <a:endParaRPr lang="en-US" altLang="zh-CN" sz="2600" b="1" dirty="0">
              <a:solidFill>
                <a:schemeClr val="accent5">
                  <a:lumMod val="75000"/>
                </a:schemeClr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l"/>
            </a:pPr>
            <a:endParaRPr lang="en-US" altLang="zh-CN" sz="26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“换舱申请”以不增加</a:t>
            </a:r>
            <a:r>
              <a:rPr lang="en-US" altLang="zh-CN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TEU</a:t>
            </a: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数量为基准，因此进行舱位互换后的箱量</a:t>
            </a:r>
            <a:r>
              <a:rPr lang="en-US" altLang="zh-CN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(TEU)</a:t>
            </a: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总和不允许大于换舱前的箱量</a:t>
            </a:r>
            <a:r>
              <a:rPr lang="en-US" altLang="zh-CN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(TEU)</a:t>
            </a: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总和；</a:t>
            </a:r>
            <a:endParaRPr lang="en-US" altLang="zh-CN" sz="30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 marL="38100" indent="0">
              <a:lnSpc>
                <a:spcPts val="2000"/>
              </a:lnSpc>
              <a:buNone/>
            </a:pPr>
            <a:r>
              <a:rPr lang="zh-CN" altLang="en-US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（提交时，系统后台进行审核，如与设定规则不符，由提交页面直接显示“提醒”，需修改正确后才可正常发送到</a:t>
            </a:r>
            <a:r>
              <a:rPr lang="en-US" altLang="zh-CN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26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）</a:t>
            </a:r>
            <a:endParaRPr lang="en-US" altLang="zh-CN" sz="26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l"/>
            </a:pPr>
            <a:endParaRPr lang="en-US" altLang="zh-CN" sz="2600" b="1" dirty="0">
              <a:solidFill>
                <a:srgbClr val="0070C0"/>
              </a:solidFill>
              <a:highlight>
                <a:srgbClr val="FFFF00"/>
              </a:highlight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进行舱位互换后的总重量如大于换舱前的总重量，由</a:t>
            </a:r>
            <a:r>
              <a:rPr lang="en-US" altLang="zh-CN" sz="30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的操作员按实际业务情况进行判断后，完成至“确认”或有权“拒绝”；</a:t>
            </a:r>
            <a:endParaRPr lang="en-US" altLang="zh-CN" sz="3000" b="1" dirty="0">
              <a:solidFill>
                <a:schemeClr val="accent5">
                  <a:lumMod val="75000"/>
                </a:schemeClr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l"/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进行舱位互换涉及的所有订单号中，至少必须含有一项是</a:t>
            </a:r>
            <a:r>
              <a:rPr lang="en-US" altLang="zh-CN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已确认的订舱</a:t>
            </a:r>
            <a:endParaRPr lang="en-US" altLang="zh-CN" sz="30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l"/>
            </a:pPr>
            <a:endParaRPr lang="en-US" altLang="zh-CN" sz="3000" b="1" dirty="0">
              <a:highlight>
                <a:srgbClr val="FFFF00"/>
              </a:highlight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已提交的“换舱申请”仍在船公司受理过程中时，不可再次使用此功能，且不可提交订舱更改。</a:t>
            </a:r>
            <a:endParaRPr lang="en-US" altLang="zh-CN" sz="30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1000"/>
              </a:lnSpc>
              <a:buFont typeface="Wingdings" panose="05000000000000000000" pitchFamily="2" charset="2"/>
              <a:buChar char="l"/>
            </a:pPr>
            <a:endParaRPr lang="en-US" altLang="zh-CN" sz="3000" b="1" dirty="0">
              <a:highlight>
                <a:srgbClr val="FFFF00"/>
              </a:highlight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对“已发送船公司”状态下，还未被</a:t>
            </a:r>
            <a:r>
              <a:rPr lang="en-US" altLang="zh-CN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确认过的订舱，可以接受用户提交“换舱申请”；如已确认过的订舱，在订舱更改仍在</a:t>
            </a:r>
            <a:r>
              <a:rPr lang="en-US" altLang="zh-CN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受理过程中时，不可使用“换舱申请”功能，系统反馈提示，需在订舱更改被受理完成至“已确认”或“拒绝”状态时，才可开放使用</a:t>
            </a:r>
            <a:r>
              <a:rPr lang="en-US" altLang="zh-CN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”</a:t>
            </a:r>
            <a:r>
              <a:rPr lang="zh-CN" altLang="en-US" sz="3000" b="1" dirty="0">
                <a:solidFill>
                  <a:srgbClr val="0070C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换舱申请“</a:t>
            </a:r>
            <a:endParaRPr lang="en-US" altLang="zh-CN" sz="3000" b="1" dirty="0">
              <a:solidFill>
                <a:srgbClr val="0070C0"/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endParaRPr lang="en-US" altLang="zh-CN" sz="3000" b="1" dirty="0">
              <a:highlight>
                <a:srgbClr val="FFFF00"/>
              </a:highlight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2000"/>
              </a:lnSpc>
            </a:pP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2000"/>
              </a:lnSpc>
            </a:pPr>
            <a:endParaRPr lang="zh-CN" altLang="en-US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</p:txBody>
      </p:sp>
      <p:pic>
        <p:nvPicPr>
          <p:cNvPr id="5" name="图形 4" descr="徽章 1 轮廓">
            <a:extLst>
              <a:ext uri="{FF2B5EF4-FFF2-40B4-BE49-F238E27FC236}">
                <a16:creationId xmlns:a16="http://schemas.microsoft.com/office/drawing/2014/main" id="{87E60B83-F506-C304-CABB-0D60700E7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6398" y="2918297"/>
            <a:ext cx="914400" cy="914400"/>
          </a:xfrm>
          <a:prstGeom prst="rect">
            <a:avLst/>
          </a:prstGeom>
        </p:spPr>
      </p:pic>
      <p:pic>
        <p:nvPicPr>
          <p:cNvPr id="8" name="图形 7" descr="徽章 3 轮廓">
            <a:extLst>
              <a:ext uri="{FF2B5EF4-FFF2-40B4-BE49-F238E27FC236}">
                <a16:creationId xmlns:a16="http://schemas.microsoft.com/office/drawing/2014/main" id="{2E649740-8C98-26D8-89E8-83E374787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71231" y="9389823"/>
            <a:ext cx="914400" cy="914400"/>
          </a:xfrm>
          <a:prstGeom prst="rect">
            <a:avLst/>
          </a:prstGeom>
        </p:spPr>
      </p:pic>
      <p:pic>
        <p:nvPicPr>
          <p:cNvPr id="10" name="图形 9" descr="徽章 轮廓">
            <a:extLst>
              <a:ext uri="{FF2B5EF4-FFF2-40B4-BE49-F238E27FC236}">
                <a16:creationId xmlns:a16="http://schemas.microsoft.com/office/drawing/2014/main" id="{BAEA67CC-0AD8-BBA9-7A27-4B8E5DBF0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38880" y="7066466"/>
            <a:ext cx="914400" cy="914400"/>
          </a:xfrm>
          <a:prstGeom prst="rect">
            <a:avLst/>
          </a:prstGeom>
        </p:spPr>
      </p:pic>
      <p:pic>
        <p:nvPicPr>
          <p:cNvPr id="12" name="图形 11" descr="徽章 4 轮廓">
            <a:extLst>
              <a:ext uri="{FF2B5EF4-FFF2-40B4-BE49-F238E27FC236}">
                <a16:creationId xmlns:a16="http://schemas.microsoft.com/office/drawing/2014/main" id="{CD4DB4F0-0DB9-D583-825C-7B8F0BCAA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39111" y="10524001"/>
            <a:ext cx="914400" cy="914400"/>
          </a:xfrm>
          <a:prstGeom prst="rect">
            <a:avLst/>
          </a:prstGeom>
        </p:spPr>
      </p:pic>
      <p:pic>
        <p:nvPicPr>
          <p:cNvPr id="14" name="图形 13" descr="徽章 5 轮廓">
            <a:extLst>
              <a:ext uri="{FF2B5EF4-FFF2-40B4-BE49-F238E27FC236}">
                <a16:creationId xmlns:a16="http://schemas.microsoft.com/office/drawing/2014/main" id="{E9A46024-5704-B793-4846-F7EB2793D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7310" y="12744206"/>
            <a:ext cx="914400" cy="914400"/>
          </a:xfrm>
          <a:prstGeom prst="rect">
            <a:avLst/>
          </a:prstGeom>
        </p:spPr>
      </p:pic>
      <p:pic>
        <p:nvPicPr>
          <p:cNvPr id="17" name="图片 16">
            <a:hlinkClick r:id="rId12" action="ppaction://hlinksldjump"/>
            <a:extLst>
              <a:ext uri="{FF2B5EF4-FFF2-40B4-BE49-F238E27FC236}">
                <a16:creationId xmlns:a16="http://schemas.microsoft.com/office/drawing/2014/main" id="{7FAA961C-7036-83C6-6975-27ABE6B46E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69681" y="2918257"/>
            <a:ext cx="835224" cy="914479"/>
          </a:xfrm>
          <a:prstGeom prst="rect">
            <a:avLst/>
          </a:prstGeom>
        </p:spPr>
      </p:pic>
      <p:pic>
        <p:nvPicPr>
          <p:cNvPr id="18" name="图片 17">
            <a:hlinkClick r:id="rId12" action="ppaction://hlinksldjump"/>
            <a:extLst>
              <a:ext uri="{FF2B5EF4-FFF2-40B4-BE49-F238E27FC236}">
                <a16:creationId xmlns:a16="http://schemas.microsoft.com/office/drawing/2014/main" id="{81A72107-B5C0-1C1C-F568-0AA4B20EEB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3656" y="6998564"/>
            <a:ext cx="835224" cy="914479"/>
          </a:xfrm>
          <a:prstGeom prst="rect">
            <a:avLst/>
          </a:prstGeom>
        </p:spPr>
      </p:pic>
      <p:pic>
        <p:nvPicPr>
          <p:cNvPr id="19" name="图片 18">
            <a:hlinkClick r:id="rId14" action="ppaction://hlinksldjump"/>
            <a:extLst>
              <a:ext uri="{FF2B5EF4-FFF2-40B4-BE49-F238E27FC236}">
                <a16:creationId xmlns:a16="http://schemas.microsoft.com/office/drawing/2014/main" id="{752D06DB-3534-32FE-0DB2-485A007055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38535" y="9350833"/>
            <a:ext cx="835224" cy="914479"/>
          </a:xfrm>
          <a:prstGeom prst="rect">
            <a:avLst/>
          </a:prstGeom>
        </p:spPr>
      </p:pic>
      <p:pic>
        <p:nvPicPr>
          <p:cNvPr id="20" name="图片 19">
            <a:hlinkClick r:id="rId14" action="ppaction://hlinksldjump"/>
            <a:extLst>
              <a:ext uri="{FF2B5EF4-FFF2-40B4-BE49-F238E27FC236}">
                <a16:creationId xmlns:a16="http://schemas.microsoft.com/office/drawing/2014/main" id="{9E190E75-2E72-3E6C-B3B9-11D9441887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35668" y="10524001"/>
            <a:ext cx="835224" cy="914479"/>
          </a:xfrm>
          <a:prstGeom prst="rect">
            <a:avLst/>
          </a:prstGeom>
        </p:spPr>
      </p:pic>
      <p:pic>
        <p:nvPicPr>
          <p:cNvPr id="21" name="图片 20">
            <a:hlinkClick r:id="rId15" action="ppaction://hlinksldjump"/>
            <a:extLst>
              <a:ext uri="{FF2B5EF4-FFF2-40B4-BE49-F238E27FC236}">
                <a16:creationId xmlns:a16="http://schemas.microsoft.com/office/drawing/2014/main" id="{16CD2F6B-BEC8-333D-2826-A3C6B09EAA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727" y="12744206"/>
            <a:ext cx="8352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7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应用程序&#10;&#10;描述已自动生成">
            <a:extLst>
              <a:ext uri="{FF2B5EF4-FFF2-40B4-BE49-F238E27FC236}">
                <a16:creationId xmlns:a16="http://schemas.microsoft.com/office/drawing/2014/main" id="{0AFA7F53-59A7-DD9A-FA9F-EE9913A3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05" y="2289918"/>
            <a:ext cx="14552578" cy="2738498"/>
          </a:xfrm>
          <a:prstGeom prst="rect">
            <a:avLst/>
          </a:prstGeom>
        </p:spPr>
      </p:pic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C467DC63-4A51-C937-F978-190D4E95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949" y="8349208"/>
            <a:ext cx="6507469" cy="2643047"/>
          </a:xfrm>
          <a:prstGeom prst="rect">
            <a:avLst/>
          </a:prstGeom>
        </p:spPr>
      </p:pic>
      <p:pic>
        <p:nvPicPr>
          <p:cNvPr id="11" name="图片 10" descr="图形用户界面, 应用程序, Word, 日程表&#10;&#10;描述已自动生成">
            <a:extLst>
              <a:ext uri="{FF2B5EF4-FFF2-40B4-BE49-F238E27FC236}">
                <a16:creationId xmlns:a16="http://schemas.microsoft.com/office/drawing/2014/main" id="{FA07DAAF-60A6-E844-9123-1EDF2F0B2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105" y="6459166"/>
            <a:ext cx="12512677" cy="6983783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4230BFF0-DC49-4237-CA60-811BDDCA0665}"/>
              </a:ext>
            </a:extLst>
          </p:cNvPr>
          <p:cNvSpPr/>
          <p:nvPr/>
        </p:nvSpPr>
        <p:spPr>
          <a:xfrm>
            <a:off x="15486434" y="9416375"/>
            <a:ext cx="1517515" cy="739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形 12" descr="徽章 1 轮廓">
            <a:extLst>
              <a:ext uri="{FF2B5EF4-FFF2-40B4-BE49-F238E27FC236}">
                <a16:creationId xmlns:a16="http://schemas.microsoft.com/office/drawing/2014/main" id="{747F9213-E4DD-95AE-43FB-3C99644EE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650" y="3201967"/>
            <a:ext cx="914400" cy="914400"/>
          </a:xfrm>
          <a:prstGeom prst="rect">
            <a:avLst/>
          </a:prstGeom>
        </p:spPr>
      </p:pic>
      <p:pic>
        <p:nvPicPr>
          <p:cNvPr id="14" name="图形 13" descr="徽章 轮廓">
            <a:extLst>
              <a:ext uri="{FF2B5EF4-FFF2-40B4-BE49-F238E27FC236}">
                <a16:creationId xmlns:a16="http://schemas.microsoft.com/office/drawing/2014/main" id="{92EDE8F6-2B60-D5A9-C6A9-AC0957EDD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650" y="8959175"/>
            <a:ext cx="914400" cy="914400"/>
          </a:xfrm>
          <a:prstGeom prst="rect">
            <a:avLst/>
          </a:prstGeom>
        </p:spPr>
      </p:pic>
      <p:pic>
        <p:nvPicPr>
          <p:cNvPr id="2" name="图片 1">
            <a:hlinkClick r:id="rId9" action="ppaction://hlinksldjump"/>
            <a:extLst>
              <a:ext uri="{FF2B5EF4-FFF2-40B4-BE49-F238E27FC236}">
                <a16:creationId xmlns:a16="http://schemas.microsoft.com/office/drawing/2014/main" id="{68CCAFE0-C1BE-DDBE-DEF2-1F1111C60B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43650" y="4206915"/>
            <a:ext cx="726038" cy="914479"/>
          </a:xfrm>
          <a:prstGeom prst="rect">
            <a:avLst/>
          </a:prstGeom>
        </p:spPr>
      </p:pic>
      <p:pic>
        <p:nvPicPr>
          <p:cNvPr id="3" name="图片 2">
            <a:hlinkClick r:id="rId9" action="ppaction://hlinksldjump"/>
            <a:extLst>
              <a:ext uri="{FF2B5EF4-FFF2-40B4-BE49-F238E27FC236}">
                <a16:creationId xmlns:a16="http://schemas.microsoft.com/office/drawing/2014/main" id="{B0249598-DE45-9303-CC74-D1DFF8B798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63547" y="10203452"/>
            <a:ext cx="72603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3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A621AF-2C9B-FF88-784B-2A846B42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92" y="1809346"/>
            <a:ext cx="17423338" cy="5525310"/>
          </a:xfrm>
          <a:prstGeom prst="rect">
            <a:avLst/>
          </a:prstGeom>
        </p:spPr>
      </p:pic>
      <p:pic>
        <p:nvPicPr>
          <p:cNvPr id="8" name="图形 7" descr="徽章 3 轮廓">
            <a:extLst>
              <a:ext uri="{FF2B5EF4-FFF2-40B4-BE49-F238E27FC236}">
                <a16:creationId xmlns:a16="http://schemas.microsoft.com/office/drawing/2014/main" id="{CC995CEF-FD0A-6D8A-6979-201B27C63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2355" y="3222488"/>
            <a:ext cx="9144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142309-A1EE-C536-C84D-7CEB968CE0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9692" y="8141059"/>
            <a:ext cx="12423322" cy="481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形 9" descr="徽章 4 轮廓">
            <a:extLst>
              <a:ext uri="{FF2B5EF4-FFF2-40B4-BE49-F238E27FC236}">
                <a16:creationId xmlns:a16="http://schemas.microsoft.com/office/drawing/2014/main" id="{83A3461A-B57A-2111-E790-E7DA9492D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72355" y="9762094"/>
            <a:ext cx="914400" cy="914400"/>
          </a:xfrm>
          <a:prstGeom prst="rect">
            <a:avLst/>
          </a:prstGeom>
        </p:spPr>
      </p:pic>
      <p:pic>
        <p:nvPicPr>
          <p:cNvPr id="11" name="图片 10">
            <a:hlinkClick r:id="rId8" action="ppaction://hlinksldjump"/>
            <a:extLst>
              <a:ext uri="{FF2B5EF4-FFF2-40B4-BE49-F238E27FC236}">
                <a16:creationId xmlns:a16="http://schemas.microsoft.com/office/drawing/2014/main" id="{86008327-AC3A-1499-97E8-1A9E417BA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072355" y="4136888"/>
            <a:ext cx="726038" cy="914479"/>
          </a:xfrm>
          <a:prstGeom prst="rect">
            <a:avLst/>
          </a:prstGeom>
        </p:spPr>
      </p:pic>
      <p:pic>
        <p:nvPicPr>
          <p:cNvPr id="12" name="图片 11">
            <a:hlinkClick r:id="rId8" action="ppaction://hlinksldjump"/>
            <a:extLst>
              <a:ext uri="{FF2B5EF4-FFF2-40B4-BE49-F238E27FC236}">
                <a16:creationId xmlns:a16="http://schemas.microsoft.com/office/drawing/2014/main" id="{EDAA7F6C-1574-4721-E94E-745F09661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958297" y="10789639"/>
            <a:ext cx="72603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C20845-0759-D454-12AF-009681B86E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763" y="3281869"/>
            <a:ext cx="8476237" cy="675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形 2" descr="徽章 5 轮廓">
            <a:extLst>
              <a:ext uri="{FF2B5EF4-FFF2-40B4-BE49-F238E27FC236}">
                <a16:creationId xmlns:a16="http://schemas.microsoft.com/office/drawing/2014/main" id="{A2A965E1-7DCC-BD1A-0A46-ECECD4FE6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4621" y="5746109"/>
            <a:ext cx="914400" cy="914400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87ED8D78-2BB0-E0C8-90C7-5841361DD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148605"/>
              </p:ext>
            </p:extLst>
          </p:nvPr>
        </p:nvGraphicFramePr>
        <p:xfrm>
          <a:off x="13093429" y="1245142"/>
          <a:ext cx="9922213" cy="714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3EABCF57-EB50-3791-18C3-764E215E8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297047"/>
              </p:ext>
            </p:extLst>
          </p:nvPr>
        </p:nvGraphicFramePr>
        <p:xfrm>
          <a:off x="13093429" y="6952849"/>
          <a:ext cx="9922213" cy="714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3033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DD32512-1392-2726-4A68-5DB2F114FE3C}"/>
              </a:ext>
            </a:extLst>
          </p:cNvPr>
          <p:cNvGrpSpPr/>
          <p:nvPr/>
        </p:nvGrpSpPr>
        <p:grpSpPr>
          <a:xfrm>
            <a:off x="515821" y="5000017"/>
            <a:ext cx="14581507" cy="7645939"/>
            <a:chOff x="515821" y="4027247"/>
            <a:chExt cx="14114579" cy="8032100"/>
          </a:xfrm>
        </p:grpSpPr>
        <p:pic>
          <p:nvPicPr>
            <p:cNvPr id="9" name="图片 8" descr="图形用户界面, 应用程序&#10;&#10;描述已自动生成">
              <a:extLst>
                <a:ext uri="{FF2B5EF4-FFF2-40B4-BE49-F238E27FC236}">
                  <a16:creationId xmlns:a16="http://schemas.microsoft.com/office/drawing/2014/main" id="{85A24AFD-9B19-E244-76DD-0286D6D93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821" y="4027247"/>
              <a:ext cx="8239073" cy="7499776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A4D664A-E67F-214D-CEED-A246838AD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8119" y="4047685"/>
              <a:ext cx="7062281" cy="8011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BCAA41B-485F-A2C1-3879-32C4DB061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49" y="1322966"/>
            <a:ext cx="23091707" cy="2873910"/>
          </a:xfrm>
        </p:spPr>
        <p:txBody>
          <a:bodyPr/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sz="5000" b="1" kern="100" dirty="0">
                <a:solidFill>
                  <a:srgbClr val="00B050"/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换舱操作界面及内置判断逻辑介绍</a:t>
            </a:r>
            <a:endParaRPr lang="en-US" altLang="zh-CN" sz="5000" b="1" kern="100" dirty="0">
              <a:solidFill>
                <a:srgbClr val="00B050"/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“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换舱申请及查询”上线后会配置于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的“签约货代”和“直接订舱账号用户”的操作菜单栏下；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于页面上部的输入框可键入需查询的内容；使用“</a:t>
            </a:r>
            <a:r>
              <a:rPr lang="en-US" altLang="zh-CN" sz="30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+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”新建“换舱申请”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进入“换舱申请”的操作界面后，使用“</a:t>
            </a:r>
            <a:r>
              <a:rPr lang="en-US" altLang="zh-CN" sz="3000" b="1" dirty="0">
                <a:solidFill>
                  <a:srgbClr val="FF0000"/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+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”可输入所需置换的单号或一组单号</a:t>
            </a:r>
            <a:r>
              <a:rPr lang="zh-CN" altLang="en-US" sz="25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（目前“原订舱单号”和“换舱至单号”的填入限额各为最多</a:t>
            </a:r>
            <a:r>
              <a:rPr lang="en-US" altLang="zh-CN" sz="25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8</a:t>
            </a:r>
            <a:r>
              <a:rPr lang="zh-CN" altLang="en-US" sz="25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个单号，进一步扩容待日后通知）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，同时，在编辑具体一个单号的内容时，可以使用添加或删除箱信息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l"/>
            </a:pPr>
            <a:endParaRPr lang="zh-CN" altLang="en-US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81A1D4-12C3-0234-5B08-496A5F4146B1}"/>
              </a:ext>
            </a:extLst>
          </p:cNvPr>
          <p:cNvGrpSpPr/>
          <p:nvPr/>
        </p:nvGrpSpPr>
        <p:grpSpPr>
          <a:xfrm>
            <a:off x="14922230" y="5000016"/>
            <a:ext cx="8501974" cy="7626485"/>
            <a:chOff x="1809345" y="2401440"/>
            <a:chExt cx="19942971" cy="929645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95F3823-5ED3-2C43-01DA-CFECE26B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45" y="2401440"/>
              <a:ext cx="19942971" cy="92964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D188D44-B23D-CBDA-618A-E4954A386C5C}"/>
                </a:ext>
              </a:extLst>
            </p:cNvPr>
            <p:cNvSpPr/>
            <p:nvPr/>
          </p:nvSpPr>
          <p:spPr>
            <a:xfrm>
              <a:off x="3657600" y="5097294"/>
              <a:ext cx="1400783" cy="483088"/>
            </a:xfrm>
            <a:prstGeom prst="ellipse">
              <a:avLst/>
            </a:prstGeom>
            <a:noFill/>
            <a:ln w="38100">
              <a:solidFill>
                <a:srgbClr val="BF0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3DAA17B-2512-23B8-A9DB-F779D98940DE}"/>
                </a:ext>
              </a:extLst>
            </p:cNvPr>
            <p:cNvSpPr/>
            <p:nvPr/>
          </p:nvSpPr>
          <p:spPr>
            <a:xfrm>
              <a:off x="5833352" y="5701464"/>
              <a:ext cx="1400783" cy="483088"/>
            </a:xfrm>
            <a:prstGeom prst="ellipse">
              <a:avLst/>
            </a:prstGeom>
            <a:noFill/>
            <a:ln w="38100">
              <a:solidFill>
                <a:srgbClr val="BF0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44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B85A8BA-5E16-DE69-C7B3-8E049C44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49" y="1280319"/>
            <a:ext cx="23091707" cy="108487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方正黑体" panose="03000509000000000000" pitchFamily="65" charset="-122"/>
                <a:ea typeface="方正黑体" panose="03000509000000000000" pitchFamily="65" charset="-122"/>
                <a:cs typeface="Times New Roman" panose="02020603050405020304" pitchFamily="18" charset="0"/>
              </a:rPr>
              <a:t>新建“换舱申请”的单号输入后的显示及提示</a:t>
            </a:r>
            <a:endParaRPr lang="en-US" altLang="zh-CN" b="1" kern="100" dirty="0">
              <a:solidFill>
                <a:schemeClr val="accent1">
                  <a:lumMod val="75000"/>
                </a:schemeClr>
              </a:solidFill>
              <a:effectLst/>
              <a:latin typeface="方正黑体" panose="03000509000000000000" pitchFamily="65" charset="-122"/>
              <a:ea typeface="方正黑体" panose="03000509000000000000" pitchFamily="65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签约代理或直接订舱账号用户通过亿通平台提交的订舱，在使用“换舱申请”时，输入“订舱单号”或“唯一凭证号”后当前的订舱信息会直接提取并显示；</a:t>
            </a:r>
            <a:endParaRPr lang="en-US" altLang="zh-CN" sz="3000" b="1" dirty="0">
              <a:highlight>
                <a:srgbClr val="FFFF00"/>
              </a:highlight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如需提交“未录入单号”的换舱申请，“原订舱单号”下所列的项目必须按照向</a:t>
            </a:r>
            <a:r>
              <a:rPr lang="en-US" altLang="zh-CN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ONE</a:t>
            </a: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订舱时的内容完整的手动输入，提交时对输入的单号做长度和格式，以及整个“换舱申请”是否符合内置规则的校验；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如需提交“未录入单号”的换舱申请，单号输入的同时，还会要求输入正确的合同号，以避免</a:t>
            </a:r>
            <a:r>
              <a:rPr lang="en-US" altLang="zh-CN" sz="30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AOQ</a:t>
            </a:r>
            <a:r>
              <a:rPr lang="zh-CN" altLang="en-US" sz="3000" b="1" dirty="0">
                <a:solidFill>
                  <a:schemeClr val="accent5">
                    <a:lumMod val="75000"/>
                  </a:schemeClr>
                </a:solidFill>
                <a:latin typeface="方正黑体" panose="03000509000000000000" pitchFamily="65" charset="-122"/>
                <a:ea typeface="方正黑体" panose="03000509000000000000" pitchFamily="65" charset="-122"/>
              </a:rPr>
              <a:t>订舱的误提交；</a:t>
            </a:r>
            <a:endParaRPr lang="en-US" altLang="zh-CN" sz="3000" b="1" dirty="0">
              <a:solidFill>
                <a:schemeClr val="accent5">
                  <a:lumMod val="75000"/>
                </a:schemeClr>
              </a:solidFill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方正黑体" panose="03000509000000000000" pitchFamily="65" charset="-122"/>
                <a:ea typeface="方正黑体" panose="03000509000000000000" pitchFamily="65" charset="-122"/>
              </a:rPr>
              <a:t>如某个“未录入单号”的换舱申请，需要部分置换，则“未录入单号”的填写必须按序填写，先“原订舱单号”，后“换舱至单号”。不可在“原订舱单号”内容为空时，直接填写“换舱至单号”；</a:t>
            </a:r>
            <a:endParaRPr lang="en-US" altLang="zh-CN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6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  <a:p>
            <a:endParaRPr lang="zh-CN" altLang="en-US" sz="3000" b="1" dirty="0">
              <a:latin typeface="方正黑体" panose="03000509000000000000" pitchFamily="65" charset="-122"/>
              <a:ea typeface="方正黑体" panose="03000509000000000000" pitchFamily="65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C7CAE4-CADD-F242-60BD-2FA012D04A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5804" y="7723756"/>
            <a:ext cx="11682952" cy="55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EA8A9F-C98C-F626-EAA1-8E1748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2482" b="40629"/>
          <a:stretch/>
        </p:blipFill>
        <p:spPr bwMode="auto">
          <a:xfrm>
            <a:off x="765244" y="7723756"/>
            <a:ext cx="11426756" cy="557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814079"/>
      </p:ext>
    </p:extLst>
  </p:cSld>
  <p:clrMapOvr>
    <a:masterClrMapping/>
  </p:clrMapOvr>
</p:sld>
</file>

<file path=ppt/theme/theme1.xml><?xml version="1.0" encoding="utf-8"?>
<a:theme xmlns:a="http://schemas.openxmlformats.org/drawingml/2006/main" name="ONE PPT Template-16X9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BD0F72"/>
      </a:dk1>
      <a:lt1>
        <a:srgbClr val="FFFFFF"/>
      </a:lt1>
      <a:dk2>
        <a:srgbClr val="0C0C0C"/>
      </a:dk2>
      <a:lt2>
        <a:srgbClr val="CCD3D1"/>
      </a:lt2>
      <a:accent1>
        <a:srgbClr val="BD0F72"/>
      </a:accent1>
      <a:accent2>
        <a:srgbClr val="340535"/>
      </a:accent2>
      <a:accent3>
        <a:srgbClr val="00506D"/>
      </a:accent3>
      <a:accent4>
        <a:srgbClr val="84C5C3"/>
      </a:accent4>
      <a:accent5>
        <a:srgbClr val="F39200"/>
      </a:accent5>
      <a:accent6>
        <a:srgbClr val="BD0F72"/>
      </a:accent6>
      <a:hlink>
        <a:srgbClr val="84C5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16210</TotalTime>
  <Words>2445</Words>
  <Application>Microsoft Office PowerPoint</Application>
  <PresentationFormat>自定义</PresentationFormat>
  <Paragraphs>131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 Black</vt:lpstr>
      <vt:lpstr>Helvetica Neue</vt:lpstr>
      <vt:lpstr>方正黑体</vt:lpstr>
      <vt:lpstr>Wingdings</vt:lpstr>
      <vt:lpstr>Arial</vt:lpstr>
      <vt:lpstr>Calibri</vt:lpstr>
      <vt:lpstr>ONE PPT Template-16X9</vt:lpstr>
      <vt:lpstr>Simple Light</vt:lpstr>
      <vt:lpstr>Worksheet</vt:lpstr>
      <vt:lpstr>亿通新增功能介绍 -“换舱申请及查询”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GM&amp;BM Meeting by SHA BP</dc:title>
  <dc:creator>Wenyan Shen</dc:creator>
  <cp:lastModifiedBy>Hui Wang</cp:lastModifiedBy>
  <cp:revision>233</cp:revision>
  <dcterms:modified xsi:type="dcterms:W3CDTF">2025-01-03T06:25:50Z</dcterms:modified>
</cp:coreProperties>
</file>